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Lst>
  <p:sldSz cy="6858000" cx="12192000"/>
  <p:notesSz cx="6858000" cy="9144000"/>
  <p:embeddedFontLst>
    <p:embeddedFont>
      <p:font typeface="Gill Sans"/>
      <p:regular r:id="rId23"/>
      <p:bold r:id="rId2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663">
          <p15:clr>
            <a:srgbClr val="A4A3A4"/>
          </p15:clr>
        </p15:guide>
        <p15:guide id="2" orient="horz" pos="3952">
          <p15:clr>
            <a:srgbClr val="A4A3A4"/>
          </p15:clr>
        </p15:guide>
        <p15:guide id="3" pos="3840">
          <p15:clr>
            <a:srgbClr val="A4A3A4"/>
          </p15:clr>
        </p15:guide>
      </p15:sldGuideLst>
    </p:ext>
    <p:ext uri="http://customooxmlschemas.google.com/">
      <go:slidesCustomData xmlns:go="http://customooxmlschemas.google.com/" r:id="rId25" roundtripDataSignature="AMtx7miOZXQSffRKr/6q38ho4QDI/osGr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663" orient="horz"/>
        <p:guide pos="3952" orient="horz"/>
        <p:guide pos="384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GillSans-bold.fntdata"/><Relationship Id="rId23" Type="http://schemas.openxmlformats.org/officeDocument/2006/relationships/font" Target="fonts/GillSans-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5" Type="http://customschemas.google.com/relationships/presentationmetadata" Target="meta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it-IT"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1" name="Google Shape;91;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8" name="Google Shape;338;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it-IT"/>
              <a:t>vincent</a:t>
            </a:r>
            <a:endParaRPr/>
          </a:p>
        </p:txBody>
      </p:sp>
      <p:sp>
        <p:nvSpPr>
          <p:cNvPr id="339" name="Google Shape;339;p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it-IT"/>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115c6e5184e_3_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8" name="Google Shape;358;g115c6e5184e_3_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it-IT"/>
              <a:t>vincent/victor</a:t>
            </a:r>
            <a:endParaRPr/>
          </a:p>
        </p:txBody>
      </p:sp>
      <p:sp>
        <p:nvSpPr>
          <p:cNvPr id="359" name="Google Shape;359;g115c6e5184e_3_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it-IT"/>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3" name="Google Shape;373;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Font typeface="Arial"/>
              <a:buNone/>
            </a:pPr>
            <a:r>
              <a:rPr lang="it-IT"/>
              <a:t>vincent/victor</a:t>
            </a:r>
            <a:endParaRPr/>
          </a:p>
          <a:p>
            <a:pPr indent="0" lvl="0" marL="0" rtl="0" algn="l">
              <a:spcBef>
                <a:spcPts val="0"/>
              </a:spcBef>
              <a:spcAft>
                <a:spcPts val="0"/>
              </a:spcAft>
              <a:buNone/>
            </a:pPr>
            <a:r>
              <a:t/>
            </a:r>
            <a:endParaRPr/>
          </a:p>
        </p:txBody>
      </p:sp>
      <p:sp>
        <p:nvSpPr>
          <p:cNvPr id="374" name="Google Shape;374;p1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it-IT"/>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115c6e5184e_4_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0" name="Google Shape;390;g115c6e5184e_4_2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it-IT"/>
              <a:t>vincent</a:t>
            </a:r>
            <a:endParaRPr/>
          </a:p>
        </p:txBody>
      </p:sp>
      <p:sp>
        <p:nvSpPr>
          <p:cNvPr id="391" name="Google Shape;391;g115c6e5184e_4_2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it-IT"/>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7" name="Google Shape;407;p1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8" name="Google Shape;408;p1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it-IT"/>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it-IT"/>
              <a:t>buri</a:t>
            </a:r>
            <a:endParaRPr/>
          </a:p>
        </p:txBody>
      </p:sp>
      <p:sp>
        <p:nvSpPr>
          <p:cNvPr id="422" name="Google Shape;422;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8" name="Google Shape;428;p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it-IT"/>
              <a:t>buri</a:t>
            </a:r>
            <a:endParaRPr/>
          </a:p>
        </p:txBody>
      </p:sp>
      <p:sp>
        <p:nvSpPr>
          <p:cNvPr id="429" name="Google Shape;429;p1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it-IT"/>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p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5" name="Google Shape;435;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6" name="Google Shape;116;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2" name="Google Shape;122;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it-IT"/>
              <a:t>Alban</a:t>
            </a:r>
            <a:endParaRPr/>
          </a:p>
        </p:txBody>
      </p:sp>
      <p:sp>
        <p:nvSpPr>
          <p:cNvPr id="123" name="Google Shape;123;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it-IT"/>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it-IT"/>
              <a:t>buri</a:t>
            </a:r>
            <a:endParaRPr/>
          </a:p>
        </p:txBody>
      </p:sp>
      <p:sp>
        <p:nvSpPr>
          <p:cNvPr id="142" name="Google Shape;142;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8" name="Google Shape;148;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it-IT"/>
              <a:t>buri</a:t>
            </a:r>
            <a:endParaRPr/>
          </a:p>
        </p:txBody>
      </p:sp>
      <p:sp>
        <p:nvSpPr>
          <p:cNvPr id="149" name="Google Shape;149;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it-IT"/>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1" name="Google Shape;171;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it-IT"/>
              <a:t>buri</a:t>
            </a:r>
            <a:endParaRPr/>
          </a:p>
        </p:txBody>
      </p:sp>
      <p:sp>
        <p:nvSpPr>
          <p:cNvPr id="172" name="Google Shape;172;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it-IT"/>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0" name="Google Shape;180;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it-IT"/>
              <a:t>shouvik</a:t>
            </a:r>
            <a:endParaRPr/>
          </a:p>
        </p:txBody>
      </p:sp>
      <p:sp>
        <p:nvSpPr>
          <p:cNvPr id="181" name="Google Shape;181;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it-IT"/>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3" name="Google Shape;313;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Font typeface="Arial"/>
              <a:buNone/>
            </a:pPr>
            <a:r>
              <a:rPr lang="it-IT"/>
              <a:t>shouvik</a:t>
            </a:r>
            <a:endParaRPr/>
          </a:p>
          <a:p>
            <a:pPr indent="0" lvl="0" marL="0" rtl="0" algn="l">
              <a:spcBef>
                <a:spcPts val="0"/>
              </a:spcBef>
              <a:spcAft>
                <a:spcPts val="0"/>
              </a:spcAft>
              <a:buNone/>
            </a:pPr>
            <a:r>
              <a:t/>
            </a:r>
            <a:endParaRPr/>
          </a:p>
        </p:txBody>
      </p:sp>
      <p:sp>
        <p:nvSpPr>
          <p:cNvPr id="314" name="Google Shape;314;p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it-IT"/>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1" name="Google Shape;331;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it-IT"/>
              <a:t>vincent</a:t>
            </a:r>
            <a:endParaRPr/>
          </a:p>
        </p:txBody>
      </p:sp>
      <p:sp>
        <p:nvSpPr>
          <p:cNvPr id="332" name="Google Shape;332;p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it-IT"/>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e de titre" type="title">
  <p:cSld name="TITLE">
    <p:spTree>
      <p:nvGrpSpPr>
        <p:cNvPr id="17" name="Shape 17"/>
        <p:cNvGrpSpPr/>
        <p:nvPr/>
      </p:nvGrpSpPr>
      <p:grpSpPr>
        <a:xfrm>
          <a:off x="0" y="0"/>
          <a:ext cx="0" cy="0"/>
          <a:chOff x="0" y="0"/>
          <a:chExt cx="0" cy="0"/>
        </a:xfrm>
      </p:grpSpPr>
      <p:sp>
        <p:nvSpPr>
          <p:cNvPr id="18" name="Google Shape;18;p17"/>
          <p:cNvSpPr/>
          <p:nvPr/>
        </p:nvSpPr>
        <p:spPr>
          <a:xfrm>
            <a:off x="446534" y="3085765"/>
            <a:ext cx="11262866" cy="3304800"/>
          </a:xfrm>
          <a:prstGeom prst="rect">
            <a:avLst/>
          </a:prstGeom>
          <a:solidFill>
            <a:srgbClr val="28BC8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19" name="Google Shape;19;p17"/>
          <p:cNvSpPr txBox="1"/>
          <p:nvPr>
            <p:ph type="ctrTitle"/>
          </p:nvPr>
        </p:nvSpPr>
        <p:spPr>
          <a:xfrm>
            <a:off x="581191" y="1020431"/>
            <a:ext cx="10993549" cy="1475013"/>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accent1"/>
              </a:buClr>
              <a:buSzPts val="3600"/>
              <a:buFont typeface="Gill Sans"/>
              <a:buNone/>
              <a:defRPr sz="3600">
                <a:solidFill>
                  <a:schemeClr val="accen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17"/>
          <p:cNvSpPr txBox="1"/>
          <p:nvPr>
            <p:ph idx="1" type="subTitle"/>
          </p:nvPr>
        </p:nvSpPr>
        <p:spPr>
          <a:xfrm>
            <a:off x="581194" y="2495445"/>
            <a:ext cx="10993546" cy="590321"/>
          </a:xfrm>
          <a:prstGeom prst="rect">
            <a:avLst/>
          </a:prstGeom>
          <a:noFill/>
          <a:ln>
            <a:noFill/>
          </a:ln>
        </p:spPr>
        <p:txBody>
          <a:bodyPr anchorCtr="0" anchor="t" bIns="45700" lIns="91425" spcFirstLastPara="1" rIns="91425" wrap="square" tIns="45700">
            <a:normAutofit/>
          </a:bodyPr>
          <a:lstStyle>
            <a:lvl1pPr lvl="0" marR="0" rtl="0" algn="l">
              <a:spcBef>
                <a:spcPts val="320"/>
              </a:spcBef>
              <a:spcAft>
                <a:spcPts val="0"/>
              </a:spcAft>
              <a:buClr>
                <a:schemeClr val="accent2"/>
              </a:buClr>
              <a:buSzPts val="1472"/>
              <a:buFont typeface="Noto Sans Symbols"/>
              <a:buNone/>
              <a:defRPr b="0" i="0" sz="1600" u="none" cap="none" strike="noStrike">
                <a:solidFill>
                  <a:schemeClr val="dk1"/>
                </a:solidFill>
                <a:latin typeface="Gill Sans"/>
                <a:ea typeface="Gill Sans"/>
                <a:cs typeface="Gill Sans"/>
                <a:sym typeface="Gill Sans"/>
              </a:defRPr>
            </a:lvl1pPr>
            <a:lvl2pPr lvl="1" marR="0" rtl="0" algn="ctr">
              <a:spcBef>
                <a:spcPts val="600"/>
              </a:spcBef>
              <a:spcAft>
                <a:spcPts val="0"/>
              </a:spcAft>
              <a:buClr>
                <a:schemeClr val="accent2"/>
              </a:buClr>
              <a:buSzPts val="1472"/>
              <a:buFont typeface="Noto Sans Symbols"/>
              <a:buNone/>
              <a:defRPr b="0" i="0" sz="1600" u="none" cap="none" strike="noStrike">
                <a:solidFill>
                  <a:srgbClr val="888888"/>
                </a:solidFill>
                <a:latin typeface="Gill Sans"/>
                <a:ea typeface="Gill Sans"/>
                <a:cs typeface="Gill Sans"/>
                <a:sym typeface="Gill Sans"/>
              </a:defRPr>
            </a:lvl2pPr>
            <a:lvl3pPr lvl="2" marR="0" rtl="0" algn="ctr">
              <a:spcBef>
                <a:spcPts val="600"/>
              </a:spcBef>
              <a:spcAft>
                <a:spcPts val="0"/>
              </a:spcAft>
              <a:buClr>
                <a:schemeClr val="accent2"/>
              </a:buClr>
              <a:buSzPts val="1288"/>
              <a:buFont typeface="Noto Sans Symbols"/>
              <a:buNone/>
              <a:defRPr b="0" i="0" sz="1400" u="none" cap="none" strike="noStrike">
                <a:solidFill>
                  <a:srgbClr val="888888"/>
                </a:solidFill>
                <a:latin typeface="Gill Sans"/>
                <a:ea typeface="Gill Sans"/>
                <a:cs typeface="Gill Sans"/>
                <a:sym typeface="Gill Sans"/>
              </a:defRPr>
            </a:lvl3pPr>
            <a:lvl4pPr lvl="3" marR="0" rtl="0" algn="ctr">
              <a:spcBef>
                <a:spcPts val="600"/>
              </a:spcBef>
              <a:spcAft>
                <a:spcPts val="0"/>
              </a:spcAft>
              <a:buClr>
                <a:schemeClr val="accent2"/>
              </a:buClr>
              <a:buSzPts val="1104"/>
              <a:buFont typeface="Noto Sans Symbols"/>
              <a:buNone/>
              <a:defRPr b="0" i="0" sz="1200" u="none" cap="none" strike="noStrike">
                <a:solidFill>
                  <a:srgbClr val="888888"/>
                </a:solidFill>
                <a:latin typeface="Gill Sans"/>
                <a:ea typeface="Gill Sans"/>
                <a:cs typeface="Gill Sans"/>
                <a:sym typeface="Gill Sans"/>
              </a:defRPr>
            </a:lvl4pPr>
            <a:lvl5pPr lvl="4" marR="0" rtl="0" algn="ctr">
              <a:spcBef>
                <a:spcPts val="600"/>
              </a:spcBef>
              <a:spcAft>
                <a:spcPts val="0"/>
              </a:spcAft>
              <a:buClr>
                <a:schemeClr val="accent2"/>
              </a:buClr>
              <a:buSzPts val="1104"/>
              <a:buFont typeface="Noto Sans Symbols"/>
              <a:buNone/>
              <a:defRPr b="0" i="0" sz="1200" u="none" cap="none" strike="noStrike">
                <a:solidFill>
                  <a:srgbClr val="888888"/>
                </a:solidFill>
                <a:latin typeface="Gill Sans"/>
                <a:ea typeface="Gill Sans"/>
                <a:cs typeface="Gill Sans"/>
                <a:sym typeface="Gill Sans"/>
              </a:defRPr>
            </a:lvl5pPr>
            <a:lvl6pPr lvl="5" marR="0" rtl="0" algn="ctr">
              <a:spcBef>
                <a:spcPts val="600"/>
              </a:spcBef>
              <a:spcAft>
                <a:spcPts val="0"/>
              </a:spcAft>
              <a:buClr>
                <a:schemeClr val="accent2"/>
              </a:buClr>
              <a:buSzPts val="1104"/>
              <a:buFont typeface="Noto Sans Symbols"/>
              <a:buNone/>
              <a:defRPr b="0" i="0" sz="1200" u="none" cap="none" strike="noStrike">
                <a:solidFill>
                  <a:srgbClr val="888888"/>
                </a:solidFill>
                <a:latin typeface="Gill Sans"/>
                <a:ea typeface="Gill Sans"/>
                <a:cs typeface="Gill Sans"/>
                <a:sym typeface="Gill Sans"/>
              </a:defRPr>
            </a:lvl6pPr>
            <a:lvl7pPr lvl="6" marR="0" rtl="0" algn="ctr">
              <a:spcBef>
                <a:spcPts val="600"/>
              </a:spcBef>
              <a:spcAft>
                <a:spcPts val="0"/>
              </a:spcAft>
              <a:buClr>
                <a:schemeClr val="accent2"/>
              </a:buClr>
              <a:buSzPts val="1104"/>
              <a:buFont typeface="Noto Sans Symbols"/>
              <a:buNone/>
              <a:defRPr b="0" i="0" sz="1200" u="none" cap="none" strike="noStrike">
                <a:solidFill>
                  <a:srgbClr val="888888"/>
                </a:solidFill>
                <a:latin typeface="Gill Sans"/>
                <a:ea typeface="Gill Sans"/>
                <a:cs typeface="Gill Sans"/>
                <a:sym typeface="Gill Sans"/>
              </a:defRPr>
            </a:lvl7pPr>
            <a:lvl8pPr lvl="7" marR="0" rtl="0" algn="ctr">
              <a:spcBef>
                <a:spcPts val="600"/>
              </a:spcBef>
              <a:spcAft>
                <a:spcPts val="0"/>
              </a:spcAft>
              <a:buClr>
                <a:schemeClr val="accent2"/>
              </a:buClr>
              <a:buSzPts val="1104"/>
              <a:buFont typeface="Noto Sans Symbols"/>
              <a:buNone/>
              <a:defRPr b="0" i="0" sz="1200" u="none" cap="none" strike="noStrike">
                <a:solidFill>
                  <a:srgbClr val="888888"/>
                </a:solidFill>
                <a:latin typeface="Gill Sans"/>
                <a:ea typeface="Gill Sans"/>
                <a:cs typeface="Gill Sans"/>
                <a:sym typeface="Gill Sans"/>
              </a:defRPr>
            </a:lvl8pPr>
            <a:lvl9pPr lvl="8" marR="0" rtl="0" algn="ctr">
              <a:spcBef>
                <a:spcPts val="600"/>
              </a:spcBef>
              <a:spcAft>
                <a:spcPts val="600"/>
              </a:spcAft>
              <a:buClr>
                <a:schemeClr val="accent2"/>
              </a:buClr>
              <a:buSzPts val="1104"/>
              <a:buFont typeface="Noto Sans Symbols"/>
              <a:buNone/>
              <a:defRPr b="0" i="0" sz="1200" u="none" cap="none" strike="noStrike">
                <a:solidFill>
                  <a:srgbClr val="888888"/>
                </a:solidFill>
                <a:latin typeface="Gill Sans"/>
                <a:ea typeface="Gill Sans"/>
                <a:cs typeface="Gill Sans"/>
                <a:sym typeface="Gill Sans"/>
              </a:defRPr>
            </a:lvl9pPr>
          </a:lstStyle>
          <a:p/>
        </p:txBody>
      </p:sp>
      <p:sp>
        <p:nvSpPr>
          <p:cNvPr id="21" name="Google Shape;21;p17"/>
          <p:cNvSpPr txBox="1"/>
          <p:nvPr>
            <p:ph idx="10" type="dt"/>
          </p:nvPr>
        </p:nvSpPr>
        <p:spPr>
          <a:xfrm>
            <a:off x="7605951" y="5956137"/>
            <a:ext cx="28448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solidFill>
                  <a:srgbClr val="9F276A"/>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 name="Google Shape;22;p17"/>
          <p:cNvSpPr txBox="1"/>
          <p:nvPr>
            <p:ph idx="11" type="ftr"/>
          </p:nvPr>
        </p:nvSpPr>
        <p:spPr>
          <a:xfrm>
            <a:off x="581192" y="5951811"/>
            <a:ext cx="691721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rgbClr val="9F276A"/>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 name="Google Shape;23;p17"/>
          <p:cNvSpPr txBox="1"/>
          <p:nvPr>
            <p:ph idx="12" type="sldNum"/>
          </p:nvPr>
        </p:nvSpPr>
        <p:spPr>
          <a:xfrm>
            <a:off x="10558300" y="5956137"/>
            <a:ext cx="101644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900">
                <a:solidFill>
                  <a:srgbClr val="9F276A"/>
                </a:solidFill>
                <a:latin typeface="Gill Sans"/>
                <a:ea typeface="Gill Sans"/>
                <a:cs typeface="Gill Sans"/>
                <a:sym typeface="Gill Sans"/>
              </a:defRPr>
            </a:lvl1pPr>
            <a:lvl2pPr indent="0" lvl="1" marL="0" algn="r">
              <a:spcBef>
                <a:spcPts val="0"/>
              </a:spcBef>
              <a:buNone/>
              <a:defRPr sz="900">
                <a:solidFill>
                  <a:srgbClr val="9F276A"/>
                </a:solidFill>
                <a:latin typeface="Gill Sans"/>
                <a:ea typeface="Gill Sans"/>
                <a:cs typeface="Gill Sans"/>
                <a:sym typeface="Gill Sans"/>
              </a:defRPr>
            </a:lvl2pPr>
            <a:lvl3pPr indent="0" lvl="2" marL="0" algn="r">
              <a:spcBef>
                <a:spcPts val="0"/>
              </a:spcBef>
              <a:buNone/>
              <a:defRPr sz="900">
                <a:solidFill>
                  <a:srgbClr val="9F276A"/>
                </a:solidFill>
                <a:latin typeface="Gill Sans"/>
                <a:ea typeface="Gill Sans"/>
                <a:cs typeface="Gill Sans"/>
                <a:sym typeface="Gill Sans"/>
              </a:defRPr>
            </a:lvl3pPr>
            <a:lvl4pPr indent="0" lvl="3" marL="0" algn="r">
              <a:spcBef>
                <a:spcPts val="0"/>
              </a:spcBef>
              <a:buNone/>
              <a:defRPr sz="900">
                <a:solidFill>
                  <a:srgbClr val="9F276A"/>
                </a:solidFill>
                <a:latin typeface="Gill Sans"/>
                <a:ea typeface="Gill Sans"/>
                <a:cs typeface="Gill Sans"/>
                <a:sym typeface="Gill Sans"/>
              </a:defRPr>
            </a:lvl4pPr>
            <a:lvl5pPr indent="0" lvl="4" marL="0" algn="r">
              <a:spcBef>
                <a:spcPts val="0"/>
              </a:spcBef>
              <a:buNone/>
              <a:defRPr sz="900">
                <a:solidFill>
                  <a:srgbClr val="9F276A"/>
                </a:solidFill>
                <a:latin typeface="Gill Sans"/>
                <a:ea typeface="Gill Sans"/>
                <a:cs typeface="Gill Sans"/>
                <a:sym typeface="Gill Sans"/>
              </a:defRPr>
            </a:lvl5pPr>
            <a:lvl6pPr indent="0" lvl="5" marL="0" algn="r">
              <a:spcBef>
                <a:spcPts val="0"/>
              </a:spcBef>
              <a:buNone/>
              <a:defRPr sz="900">
                <a:solidFill>
                  <a:srgbClr val="9F276A"/>
                </a:solidFill>
                <a:latin typeface="Gill Sans"/>
                <a:ea typeface="Gill Sans"/>
                <a:cs typeface="Gill Sans"/>
                <a:sym typeface="Gill Sans"/>
              </a:defRPr>
            </a:lvl6pPr>
            <a:lvl7pPr indent="0" lvl="6" marL="0" algn="r">
              <a:spcBef>
                <a:spcPts val="0"/>
              </a:spcBef>
              <a:buNone/>
              <a:defRPr sz="900">
                <a:solidFill>
                  <a:srgbClr val="9F276A"/>
                </a:solidFill>
                <a:latin typeface="Gill Sans"/>
                <a:ea typeface="Gill Sans"/>
                <a:cs typeface="Gill Sans"/>
                <a:sym typeface="Gill Sans"/>
              </a:defRPr>
            </a:lvl7pPr>
            <a:lvl8pPr indent="0" lvl="7" marL="0" algn="r">
              <a:spcBef>
                <a:spcPts val="0"/>
              </a:spcBef>
              <a:buNone/>
              <a:defRPr sz="900">
                <a:solidFill>
                  <a:srgbClr val="9F276A"/>
                </a:solidFill>
                <a:latin typeface="Gill Sans"/>
                <a:ea typeface="Gill Sans"/>
                <a:cs typeface="Gill Sans"/>
                <a:sym typeface="Gill Sans"/>
              </a:defRPr>
            </a:lvl8pPr>
            <a:lvl9pPr indent="0" lvl="8" marL="0" algn="r">
              <a:spcBef>
                <a:spcPts val="0"/>
              </a:spcBef>
              <a:buNone/>
              <a:defRPr sz="900">
                <a:solidFill>
                  <a:srgbClr val="9F276A"/>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it-IT"/>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texte vertical" type="vertTx">
  <p:cSld name="VERTICAL_TEXT">
    <p:spTree>
      <p:nvGrpSpPr>
        <p:cNvPr id="75" name="Shape 75"/>
        <p:cNvGrpSpPr/>
        <p:nvPr/>
      </p:nvGrpSpPr>
      <p:grpSpPr>
        <a:xfrm>
          <a:off x="0" y="0"/>
          <a:ext cx="0" cy="0"/>
          <a:chOff x="0" y="0"/>
          <a:chExt cx="0" cy="0"/>
        </a:xfrm>
      </p:grpSpPr>
      <p:sp>
        <p:nvSpPr>
          <p:cNvPr id="76" name="Google Shape;76;p26"/>
          <p:cNvSpPr/>
          <p:nvPr/>
        </p:nvSpPr>
        <p:spPr>
          <a:xfrm>
            <a:off x="440286" y="614407"/>
            <a:ext cx="11309338" cy="1189298"/>
          </a:xfrm>
          <a:prstGeom prst="rect">
            <a:avLst/>
          </a:prstGeom>
          <a:solidFill>
            <a:srgbClr val="28BC8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26"/>
          <p:cNvSpPr txBox="1"/>
          <p:nvPr>
            <p:ph type="title"/>
          </p:nvPr>
        </p:nvSpPr>
        <p:spPr>
          <a:xfrm>
            <a:off x="581192" y="702156"/>
            <a:ext cx="11029616" cy="1013800"/>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l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26"/>
          <p:cNvSpPr txBox="1"/>
          <p:nvPr>
            <p:ph idx="1" type="body"/>
          </p:nvPr>
        </p:nvSpPr>
        <p:spPr>
          <a:xfrm rot="5400000">
            <a:off x="4334603" y="-1417408"/>
            <a:ext cx="3522794" cy="11029616"/>
          </a:xfrm>
          <a:prstGeom prst="rect">
            <a:avLst/>
          </a:prstGeom>
          <a:noFill/>
          <a:ln>
            <a:noFill/>
          </a:ln>
        </p:spPr>
        <p:txBody>
          <a:bodyPr anchorCtr="0" anchor="t" bIns="45700" lIns="91425" spcFirstLastPara="1" rIns="91425" wrap="square" tIns="45700">
            <a:noAutofit/>
          </a:bodyPr>
          <a:lstStyle>
            <a:lvl1pPr indent="-333756" lvl="0" marL="457200" marR="0" rtl="0" algn="l">
              <a:spcBef>
                <a:spcPts val="360"/>
              </a:spcBef>
              <a:spcAft>
                <a:spcPts val="0"/>
              </a:spcAft>
              <a:buClr>
                <a:schemeClr val="accent2"/>
              </a:buClr>
              <a:buSzPts val="1656"/>
              <a:buFont typeface="Noto Sans Symbols"/>
              <a:buChar char="◼"/>
              <a:defRPr b="0" i="0" sz="1800" u="none" cap="none" strike="noStrike">
                <a:solidFill>
                  <a:schemeClr val="dk2"/>
                </a:solidFill>
                <a:latin typeface="Gill Sans"/>
                <a:ea typeface="Gill Sans"/>
                <a:cs typeface="Gill Sans"/>
                <a:sym typeface="Gill Sans"/>
              </a:defRPr>
            </a:lvl1pPr>
            <a:lvl2pPr indent="-322072" lvl="1" marL="914400" marR="0" rtl="0" algn="l">
              <a:spcBef>
                <a:spcPts val="600"/>
              </a:spcBef>
              <a:spcAft>
                <a:spcPts val="0"/>
              </a:spcAft>
              <a:buClr>
                <a:schemeClr val="accent2"/>
              </a:buClr>
              <a:buSzPts val="1472"/>
              <a:buFont typeface="Noto Sans Symbols"/>
              <a:buChar char="◼"/>
              <a:defRPr b="0" i="0" sz="1600" u="none" cap="none" strike="noStrike">
                <a:solidFill>
                  <a:schemeClr val="dk2"/>
                </a:solidFill>
                <a:latin typeface="Gill Sans"/>
                <a:ea typeface="Gill Sans"/>
                <a:cs typeface="Gill Sans"/>
                <a:sym typeface="Gill Sans"/>
              </a:defRPr>
            </a:lvl2pPr>
            <a:lvl3pPr indent="-310388" lvl="2" marL="1371600" marR="0" rtl="0" algn="l">
              <a:spcBef>
                <a:spcPts val="600"/>
              </a:spcBef>
              <a:spcAft>
                <a:spcPts val="0"/>
              </a:spcAft>
              <a:buClr>
                <a:schemeClr val="accent2"/>
              </a:buClr>
              <a:buSzPts val="1288"/>
              <a:buFont typeface="Noto Sans Symbols"/>
              <a:buChar char="◼"/>
              <a:defRPr b="0" i="0" sz="1400" u="none" cap="none" strike="noStrike">
                <a:solidFill>
                  <a:schemeClr val="dk2"/>
                </a:solidFill>
                <a:latin typeface="Gill Sans"/>
                <a:ea typeface="Gill Sans"/>
                <a:cs typeface="Gill Sans"/>
                <a:sym typeface="Gill Sans"/>
              </a:defRPr>
            </a:lvl3pPr>
            <a:lvl4pPr indent="-298703" lvl="3" marL="1828800" marR="0" rtl="0" algn="l">
              <a:spcBef>
                <a:spcPts val="600"/>
              </a:spcBef>
              <a:spcAft>
                <a:spcPts val="0"/>
              </a:spcAft>
              <a:buClr>
                <a:schemeClr val="accent2"/>
              </a:buClr>
              <a:buSzPts val="1104"/>
              <a:buFont typeface="Noto Sans Symbols"/>
              <a:buChar char="◼"/>
              <a:defRPr b="0" i="0" sz="1200" u="none" cap="none" strike="noStrike">
                <a:solidFill>
                  <a:schemeClr val="dk2"/>
                </a:solidFill>
                <a:latin typeface="Gill Sans"/>
                <a:ea typeface="Gill Sans"/>
                <a:cs typeface="Gill Sans"/>
                <a:sym typeface="Gill Sans"/>
              </a:defRPr>
            </a:lvl4pPr>
            <a:lvl5pPr indent="-298704" lvl="4" marL="2286000" marR="0" rtl="0" algn="l">
              <a:spcBef>
                <a:spcPts val="600"/>
              </a:spcBef>
              <a:spcAft>
                <a:spcPts val="0"/>
              </a:spcAft>
              <a:buClr>
                <a:schemeClr val="accent2"/>
              </a:buClr>
              <a:buSzPts val="1104"/>
              <a:buFont typeface="Noto Sans Symbols"/>
              <a:buChar char="◼"/>
              <a:defRPr b="0" i="0" sz="1200" u="none" cap="none" strike="noStrike">
                <a:solidFill>
                  <a:schemeClr val="dk2"/>
                </a:solidFill>
                <a:latin typeface="Gill Sans"/>
                <a:ea typeface="Gill Sans"/>
                <a:cs typeface="Gill Sans"/>
                <a:sym typeface="Gill Sans"/>
              </a:defRPr>
            </a:lvl5pPr>
            <a:lvl6pPr indent="-298704" lvl="5" marL="2743200" marR="0" rtl="0" algn="l">
              <a:spcBef>
                <a:spcPts val="600"/>
              </a:spcBef>
              <a:spcAft>
                <a:spcPts val="0"/>
              </a:spcAft>
              <a:buClr>
                <a:schemeClr val="accent2"/>
              </a:buClr>
              <a:buSzPts val="1104"/>
              <a:buFont typeface="Noto Sans Symbols"/>
              <a:buChar char="◼"/>
              <a:defRPr b="0" i="0" sz="1200" u="none" cap="none" strike="noStrike">
                <a:solidFill>
                  <a:schemeClr val="dk2"/>
                </a:solidFill>
                <a:latin typeface="Gill Sans"/>
                <a:ea typeface="Gill Sans"/>
                <a:cs typeface="Gill Sans"/>
                <a:sym typeface="Gill Sans"/>
              </a:defRPr>
            </a:lvl6pPr>
            <a:lvl7pPr indent="-298704" lvl="6" marL="3200400" marR="0" rtl="0" algn="l">
              <a:spcBef>
                <a:spcPts val="600"/>
              </a:spcBef>
              <a:spcAft>
                <a:spcPts val="0"/>
              </a:spcAft>
              <a:buClr>
                <a:schemeClr val="accent2"/>
              </a:buClr>
              <a:buSzPts val="1104"/>
              <a:buFont typeface="Noto Sans Symbols"/>
              <a:buChar char="◼"/>
              <a:defRPr b="0" i="0" sz="1200" u="none" cap="none" strike="noStrike">
                <a:solidFill>
                  <a:schemeClr val="dk2"/>
                </a:solidFill>
                <a:latin typeface="Gill Sans"/>
                <a:ea typeface="Gill Sans"/>
                <a:cs typeface="Gill Sans"/>
                <a:sym typeface="Gill Sans"/>
              </a:defRPr>
            </a:lvl7pPr>
            <a:lvl8pPr indent="-298703" lvl="7" marL="3657600" marR="0" rtl="0" algn="l">
              <a:spcBef>
                <a:spcPts val="600"/>
              </a:spcBef>
              <a:spcAft>
                <a:spcPts val="0"/>
              </a:spcAft>
              <a:buClr>
                <a:schemeClr val="accent2"/>
              </a:buClr>
              <a:buSzPts val="1104"/>
              <a:buFont typeface="Noto Sans Symbols"/>
              <a:buChar char="◼"/>
              <a:defRPr b="0" i="0" sz="1200" u="none" cap="none" strike="noStrike">
                <a:solidFill>
                  <a:schemeClr val="dk2"/>
                </a:solidFill>
                <a:latin typeface="Gill Sans"/>
                <a:ea typeface="Gill Sans"/>
                <a:cs typeface="Gill Sans"/>
                <a:sym typeface="Gill Sans"/>
              </a:defRPr>
            </a:lvl8pPr>
            <a:lvl9pPr indent="-298703" lvl="8" marL="4114800" marR="0" rtl="0" algn="l">
              <a:spcBef>
                <a:spcPts val="600"/>
              </a:spcBef>
              <a:spcAft>
                <a:spcPts val="600"/>
              </a:spcAft>
              <a:buClr>
                <a:schemeClr val="accent2"/>
              </a:buClr>
              <a:buSzPts val="1104"/>
              <a:buFont typeface="Noto Sans Symbols"/>
              <a:buChar char="◼"/>
              <a:defRPr b="0" i="0" sz="1200" u="none" cap="none" strike="noStrike">
                <a:solidFill>
                  <a:schemeClr val="dk2"/>
                </a:solidFill>
                <a:latin typeface="Gill Sans"/>
                <a:ea typeface="Gill Sans"/>
                <a:cs typeface="Gill Sans"/>
                <a:sym typeface="Gill Sans"/>
              </a:defRPr>
            </a:lvl9pPr>
          </a:lstStyle>
          <a:p/>
        </p:txBody>
      </p:sp>
      <p:sp>
        <p:nvSpPr>
          <p:cNvPr id="79" name="Google Shape;79;p26"/>
          <p:cNvSpPr txBox="1"/>
          <p:nvPr>
            <p:ph idx="10" type="dt"/>
          </p:nvPr>
        </p:nvSpPr>
        <p:spPr>
          <a:xfrm>
            <a:off x="7605951" y="5956137"/>
            <a:ext cx="284479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 name="Google Shape;80;p26"/>
          <p:cNvSpPr txBox="1"/>
          <p:nvPr>
            <p:ph idx="11" type="ftr"/>
          </p:nvPr>
        </p:nvSpPr>
        <p:spPr>
          <a:xfrm>
            <a:off x="581192" y="5951811"/>
            <a:ext cx="691721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 name="Google Shape;81;p26"/>
          <p:cNvSpPr txBox="1"/>
          <p:nvPr>
            <p:ph idx="12" type="sldNum"/>
          </p:nvPr>
        </p:nvSpPr>
        <p:spPr>
          <a:xfrm>
            <a:off x="10558300" y="6235537"/>
            <a:ext cx="105251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it-IT"/>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vertical et texte" type="vertTitleAndTx">
  <p:cSld name="VERTICAL_TITLE_AND_VERTICAL_TEXT">
    <p:spTree>
      <p:nvGrpSpPr>
        <p:cNvPr id="82" name="Shape 82"/>
        <p:cNvGrpSpPr/>
        <p:nvPr/>
      </p:nvGrpSpPr>
      <p:grpSpPr>
        <a:xfrm>
          <a:off x="0" y="0"/>
          <a:ext cx="0" cy="0"/>
          <a:chOff x="0" y="0"/>
          <a:chExt cx="0" cy="0"/>
        </a:xfrm>
      </p:grpSpPr>
      <p:sp>
        <p:nvSpPr>
          <p:cNvPr id="83" name="Google Shape;83;p27"/>
          <p:cNvSpPr/>
          <p:nvPr/>
        </p:nvSpPr>
        <p:spPr>
          <a:xfrm>
            <a:off x="8839201" y="599725"/>
            <a:ext cx="2906817" cy="5816950"/>
          </a:xfrm>
          <a:prstGeom prst="rect">
            <a:avLst/>
          </a:prstGeom>
          <a:solidFill>
            <a:srgbClr val="28BC8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27"/>
          <p:cNvSpPr txBox="1"/>
          <p:nvPr>
            <p:ph type="title"/>
          </p:nvPr>
        </p:nvSpPr>
        <p:spPr>
          <a:xfrm rot="5400000">
            <a:off x="7249746" y="2265181"/>
            <a:ext cx="5183073" cy="2004164"/>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l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 name="Google Shape;85;p27"/>
          <p:cNvSpPr txBox="1"/>
          <p:nvPr>
            <p:ph idx="1" type="body"/>
          </p:nvPr>
        </p:nvSpPr>
        <p:spPr>
          <a:xfrm rot="5400000">
            <a:off x="2131526" y="-680877"/>
            <a:ext cx="5183073" cy="7896279"/>
          </a:xfrm>
          <a:prstGeom prst="rect">
            <a:avLst/>
          </a:prstGeom>
          <a:noFill/>
          <a:ln>
            <a:noFill/>
          </a:ln>
        </p:spPr>
        <p:txBody>
          <a:bodyPr anchorCtr="0" anchor="t" bIns="45700" lIns="91425" spcFirstLastPara="1" rIns="91425" wrap="square" tIns="45700">
            <a:noAutofit/>
          </a:bodyPr>
          <a:lstStyle>
            <a:lvl1pPr indent="-333756" lvl="0" marL="457200" marR="0" rtl="0" algn="l">
              <a:spcBef>
                <a:spcPts val="360"/>
              </a:spcBef>
              <a:spcAft>
                <a:spcPts val="0"/>
              </a:spcAft>
              <a:buClr>
                <a:schemeClr val="accent2"/>
              </a:buClr>
              <a:buSzPts val="1656"/>
              <a:buFont typeface="Noto Sans Symbols"/>
              <a:buChar char="◼"/>
              <a:defRPr b="0" i="0" sz="1800" u="none" cap="none" strike="noStrike">
                <a:solidFill>
                  <a:schemeClr val="dk2"/>
                </a:solidFill>
                <a:latin typeface="Gill Sans"/>
                <a:ea typeface="Gill Sans"/>
                <a:cs typeface="Gill Sans"/>
                <a:sym typeface="Gill Sans"/>
              </a:defRPr>
            </a:lvl1pPr>
            <a:lvl2pPr indent="-322072" lvl="1" marL="914400" marR="0" rtl="0" algn="l">
              <a:spcBef>
                <a:spcPts val="600"/>
              </a:spcBef>
              <a:spcAft>
                <a:spcPts val="0"/>
              </a:spcAft>
              <a:buClr>
                <a:schemeClr val="accent2"/>
              </a:buClr>
              <a:buSzPts val="1472"/>
              <a:buFont typeface="Noto Sans Symbols"/>
              <a:buChar char="◼"/>
              <a:defRPr b="0" i="0" sz="1600" u="none" cap="none" strike="noStrike">
                <a:solidFill>
                  <a:schemeClr val="dk2"/>
                </a:solidFill>
                <a:latin typeface="Gill Sans"/>
                <a:ea typeface="Gill Sans"/>
                <a:cs typeface="Gill Sans"/>
                <a:sym typeface="Gill Sans"/>
              </a:defRPr>
            </a:lvl2pPr>
            <a:lvl3pPr indent="-310388" lvl="2" marL="1371600" marR="0" rtl="0" algn="l">
              <a:spcBef>
                <a:spcPts val="600"/>
              </a:spcBef>
              <a:spcAft>
                <a:spcPts val="0"/>
              </a:spcAft>
              <a:buClr>
                <a:schemeClr val="accent2"/>
              </a:buClr>
              <a:buSzPts val="1288"/>
              <a:buFont typeface="Noto Sans Symbols"/>
              <a:buChar char="◼"/>
              <a:defRPr b="0" i="0" sz="1400" u="none" cap="none" strike="noStrike">
                <a:solidFill>
                  <a:schemeClr val="dk2"/>
                </a:solidFill>
                <a:latin typeface="Gill Sans"/>
                <a:ea typeface="Gill Sans"/>
                <a:cs typeface="Gill Sans"/>
                <a:sym typeface="Gill Sans"/>
              </a:defRPr>
            </a:lvl3pPr>
            <a:lvl4pPr indent="-298703" lvl="3" marL="1828800" marR="0" rtl="0" algn="l">
              <a:spcBef>
                <a:spcPts val="600"/>
              </a:spcBef>
              <a:spcAft>
                <a:spcPts val="0"/>
              </a:spcAft>
              <a:buClr>
                <a:schemeClr val="accent2"/>
              </a:buClr>
              <a:buSzPts val="1104"/>
              <a:buFont typeface="Noto Sans Symbols"/>
              <a:buChar char="◼"/>
              <a:defRPr b="0" i="0" sz="1200" u="none" cap="none" strike="noStrike">
                <a:solidFill>
                  <a:schemeClr val="dk2"/>
                </a:solidFill>
                <a:latin typeface="Gill Sans"/>
                <a:ea typeface="Gill Sans"/>
                <a:cs typeface="Gill Sans"/>
                <a:sym typeface="Gill Sans"/>
              </a:defRPr>
            </a:lvl4pPr>
            <a:lvl5pPr indent="-298704" lvl="4" marL="2286000" marR="0" rtl="0" algn="l">
              <a:spcBef>
                <a:spcPts val="600"/>
              </a:spcBef>
              <a:spcAft>
                <a:spcPts val="0"/>
              </a:spcAft>
              <a:buClr>
                <a:schemeClr val="accent2"/>
              </a:buClr>
              <a:buSzPts val="1104"/>
              <a:buFont typeface="Noto Sans Symbols"/>
              <a:buChar char="◼"/>
              <a:defRPr b="0" i="0" sz="1200" u="none" cap="none" strike="noStrike">
                <a:solidFill>
                  <a:schemeClr val="dk2"/>
                </a:solidFill>
                <a:latin typeface="Gill Sans"/>
                <a:ea typeface="Gill Sans"/>
                <a:cs typeface="Gill Sans"/>
                <a:sym typeface="Gill Sans"/>
              </a:defRPr>
            </a:lvl5pPr>
            <a:lvl6pPr indent="-298704" lvl="5" marL="2743200" marR="0" rtl="0" algn="l">
              <a:spcBef>
                <a:spcPts val="600"/>
              </a:spcBef>
              <a:spcAft>
                <a:spcPts val="0"/>
              </a:spcAft>
              <a:buClr>
                <a:schemeClr val="accent2"/>
              </a:buClr>
              <a:buSzPts val="1104"/>
              <a:buFont typeface="Noto Sans Symbols"/>
              <a:buChar char="◼"/>
              <a:defRPr b="0" i="0" sz="1200" u="none" cap="none" strike="noStrike">
                <a:solidFill>
                  <a:schemeClr val="dk2"/>
                </a:solidFill>
                <a:latin typeface="Gill Sans"/>
                <a:ea typeface="Gill Sans"/>
                <a:cs typeface="Gill Sans"/>
                <a:sym typeface="Gill Sans"/>
              </a:defRPr>
            </a:lvl6pPr>
            <a:lvl7pPr indent="-298704" lvl="6" marL="3200400" marR="0" rtl="0" algn="l">
              <a:spcBef>
                <a:spcPts val="600"/>
              </a:spcBef>
              <a:spcAft>
                <a:spcPts val="0"/>
              </a:spcAft>
              <a:buClr>
                <a:schemeClr val="accent2"/>
              </a:buClr>
              <a:buSzPts val="1104"/>
              <a:buFont typeface="Noto Sans Symbols"/>
              <a:buChar char="◼"/>
              <a:defRPr b="0" i="0" sz="1200" u="none" cap="none" strike="noStrike">
                <a:solidFill>
                  <a:schemeClr val="dk2"/>
                </a:solidFill>
                <a:latin typeface="Gill Sans"/>
                <a:ea typeface="Gill Sans"/>
                <a:cs typeface="Gill Sans"/>
                <a:sym typeface="Gill Sans"/>
              </a:defRPr>
            </a:lvl7pPr>
            <a:lvl8pPr indent="-298703" lvl="7" marL="3657600" marR="0" rtl="0" algn="l">
              <a:spcBef>
                <a:spcPts val="600"/>
              </a:spcBef>
              <a:spcAft>
                <a:spcPts val="0"/>
              </a:spcAft>
              <a:buClr>
                <a:schemeClr val="accent2"/>
              </a:buClr>
              <a:buSzPts val="1104"/>
              <a:buFont typeface="Noto Sans Symbols"/>
              <a:buChar char="◼"/>
              <a:defRPr b="0" i="0" sz="1200" u="none" cap="none" strike="noStrike">
                <a:solidFill>
                  <a:schemeClr val="dk2"/>
                </a:solidFill>
                <a:latin typeface="Gill Sans"/>
                <a:ea typeface="Gill Sans"/>
                <a:cs typeface="Gill Sans"/>
                <a:sym typeface="Gill Sans"/>
              </a:defRPr>
            </a:lvl8pPr>
            <a:lvl9pPr indent="-298703" lvl="8" marL="4114800" marR="0" rtl="0" algn="l">
              <a:spcBef>
                <a:spcPts val="600"/>
              </a:spcBef>
              <a:spcAft>
                <a:spcPts val="600"/>
              </a:spcAft>
              <a:buClr>
                <a:schemeClr val="accent2"/>
              </a:buClr>
              <a:buSzPts val="1104"/>
              <a:buFont typeface="Noto Sans Symbols"/>
              <a:buChar char="◼"/>
              <a:defRPr b="0" i="0" sz="1200" u="none" cap="none" strike="noStrike">
                <a:solidFill>
                  <a:schemeClr val="dk2"/>
                </a:solidFill>
                <a:latin typeface="Gill Sans"/>
                <a:ea typeface="Gill Sans"/>
                <a:cs typeface="Gill Sans"/>
                <a:sym typeface="Gill Sans"/>
              </a:defRPr>
            </a:lvl9pPr>
          </a:lstStyle>
          <a:p/>
        </p:txBody>
      </p:sp>
      <p:sp>
        <p:nvSpPr>
          <p:cNvPr id="86" name="Google Shape;86;p27"/>
          <p:cNvSpPr txBox="1"/>
          <p:nvPr>
            <p:ph idx="10" type="dt"/>
          </p:nvPr>
        </p:nvSpPr>
        <p:spPr>
          <a:xfrm>
            <a:off x="8993673" y="5956137"/>
            <a:ext cx="1328141"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solidFill>
                  <a:srgbClr val="9F276A"/>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 name="Google Shape;87;p27"/>
          <p:cNvSpPr txBox="1"/>
          <p:nvPr>
            <p:ph idx="11" type="ftr"/>
          </p:nvPr>
        </p:nvSpPr>
        <p:spPr>
          <a:xfrm>
            <a:off x="774923" y="5951811"/>
            <a:ext cx="789627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 name="Google Shape;88;p27"/>
          <p:cNvSpPr txBox="1"/>
          <p:nvPr>
            <p:ph idx="12" type="sldNum"/>
          </p:nvPr>
        </p:nvSpPr>
        <p:spPr>
          <a:xfrm>
            <a:off x="10446615" y="5956137"/>
            <a:ext cx="116419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900">
                <a:solidFill>
                  <a:srgbClr val="9F276A"/>
                </a:solidFill>
                <a:latin typeface="Gill Sans"/>
                <a:ea typeface="Gill Sans"/>
                <a:cs typeface="Gill Sans"/>
                <a:sym typeface="Gill Sans"/>
              </a:defRPr>
            </a:lvl1pPr>
            <a:lvl2pPr indent="0" lvl="1" marL="0" algn="r">
              <a:spcBef>
                <a:spcPts val="0"/>
              </a:spcBef>
              <a:buNone/>
              <a:defRPr sz="900">
                <a:solidFill>
                  <a:srgbClr val="9F276A"/>
                </a:solidFill>
                <a:latin typeface="Gill Sans"/>
                <a:ea typeface="Gill Sans"/>
                <a:cs typeface="Gill Sans"/>
                <a:sym typeface="Gill Sans"/>
              </a:defRPr>
            </a:lvl2pPr>
            <a:lvl3pPr indent="0" lvl="2" marL="0" algn="r">
              <a:spcBef>
                <a:spcPts val="0"/>
              </a:spcBef>
              <a:buNone/>
              <a:defRPr sz="900">
                <a:solidFill>
                  <a:srgbClr val="9F276A"/>
                </a:solidFill>
                <a:latin typeface="Gill Sans"/>
                <a:ea typeface="Gill Sans"/>
                <a:cs typeface="Gill Sans"/>
                <a:sym typeface="Gill Sans"/>
              </a:defRPr>
            </a:lvl3pPr>
            <a:lvl4pPr indent="0" lvl="3" marL="0" algn="r">
              <a:spcBef>
                <a:spcPts val="0"/>
              </a:spcBef>
              <a:buNone/>
              <a:defRPr sz="900">
                <a:solidFill>
                  <a:srgbClr val="9F276A"/>
                </a:solidFill>
                <a:latin typeface="Gill Sans"/>
                <a:ea typeface="Gill Sans"/>
                <a:cs typeface="Gill Sans"/>
                <a:sym typeface="Gill Sans"/>
              </a:defRPr>
            </a:lvl4pPr>
            <a:lvl5pPr indent="0" lvl="4" marL="0" algn="r">
              <a:spcBef>
                <a:spcPts val="0"/>
              </a:spcBef>
              <a:buNone/>
              <a:defRPr sz="900">
                <a:solidFill>
                  <a:srgbClr val="9F276A"/>
                </a:solidFill>
                <a:latin typeface="Gill Sans"/>
                <a:ea typeface="Gill Sans"/>
                <a:cs typeface="Gill Sans"/>
                <a:sym typeface="Gill Sans"/>
              </a:defRPr>
            </a:lvl5pPr>
            <a:lvl6pPr indent="0" lvl="5" marL="0" algn="r">
              <a:spcBef>
                <a:spcPts val="0"/>
              </a:spcBef>
              <a:buNone/>
              <a:defRPr sz="900">
                <a:solidFill>
                  <a:srgbClr val="9F276A"/>
                </a:solidFill>
                <a:latin typeface="Gill Sans"/>
                <a:ea typeface="Gill Sans"/>
                <a:cs typeface="Gill Sans"/>
                <a:sym typeface="Gill Sans"/>
              </a:defRPr>
            </a:lvl6pPr>
            <a:lvl7pPr indent="0" lvl="6" marL="0" algn="r">
              <a:spcBef>
                <a:spcPts val="0"/>
              </a:spcBef>
              <a:buNone/>
              <a:defRPr sz="900">
                <a:solidFill>
                  <a:srgbClr val="9F276A"/>
                </a:solidFill>
                <a:latin typeface="Gill Sans"/>
                <a:ea typeface="Gill Sans"/>
                <a:cs typeface="Gill Sans"/>
                <a:sym typeface="Gill Sans"/>
              </a:defRPr>
            </a:lvl7pPr>
            <a:lvl8pPr indent="0" lvl="7" marL="0" algn="r">
              <a:spcBef>
                <a:spcPts val="0"/>
              </a:spcBef>
              <a:buNone/>
              <a:defRPr sz="900">
                <a:solidFill>
                  <a:srgbClr val="9F276A"/>
                </a:solidFill>
                <a:latin typeface="Gill Sans"/>
                <a:ea typeface="Gill Sans"/>
                <a:cs typeface="Gill Sans"/>
                <a:sym typeface="Gill Sans"/>
              </a:defRPr>
            </a:lvl8pPr>
            <a:lvl9pPr indent="0" lvl="8" marL="0" algn="r">
              <a:spcBef>
                <a:spcPts val="0"/>
              </a:spcBef>
              <a:buNone/>
              <a:defRPr sz="900">
                <a:solidFill>
                  <a:srgbClr val="9F276A"/>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it-IT"/>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 type="blank">
  <p:cSld name="BLANK">
    <p:spTree>
      <p:nvGrpSpPr>
        <p:cNvPr id="24" name="Shape 24"/>
        <p:cNvGrpSpPr/>
        <p:nvPr/>
      </p:nvGrpSpPr>
      <p:grpSpPr>
        <a:xfrm>
          <a:off x="0" y="0"/>
          <a:ext cx="0" cy="0"/>
          <a:chOff x="0" y="0"/>
          <a:chExt cx="0" cy="0"/>
        </a:xfrm>
      </p:grpSpPr>
      <p:sp>
        <p:nvSpPr>
          <p:cNvPr id="25" name="Google Shape;25;p18"/>
          <p:cNvSpPr txBox="1"/>
          <p:nvPr>
            <p:ph idx="10" type="dt"/>
          </p:nvPr>
        </p:nvSpPr>
        <p:spPr>
          <a:xfrm>
            <a:off x="7605951" y="5956137"/>
            <a:ext cx="284479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18"/>
          <p:cNvSpPr txBox="1"/>
          <p:nvPr>
            <p:ph idx="11" type="ftr"/>
          </p:nvPr>
        </p:nvSpPr>
        <p:spPr>
          <a:xfrm>
            <a:off x="581192" y="5951811"/>
            <a:ext cx="691721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 name="Google Shape;27;p18"/>
          <p:cNvSpPr txBox="1"/>
          <p:nvPr>
            <p:ph idx="12" type="sldNum"/>
          </p:nvPr>
        </p:nvSpPr>
        <p:spPr>
          <a:xfrm>
            <a:off x="10558300" y="6235537"/>
            <a:ext cx="105251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it-IT"/>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contenu">
  <p:cSld name="Titre et contenu">
    <p:spTree>
      <p:nvGrpSpPr>
        <p:cNvPr id="28" name="Shape 28"/>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de section" type="secHead">
  <p:cSld name="SECTION_HEADER">
    <p:spTree>
      <p:nvGrpSpPr>
        <p:cNvPr id="29" name="Shape 29"/>
        <p:cNvGrpSpPr/>
        <p:nvPr/>
      </p:nvGrpSpPr>
      <p:grpSpPr>
        <a:xfrm>
          <a:off x="0" y="0"/>
          <a:ext cx="0" cy="0"/>
          <a:chOff x="0" y="0"/>
          <a:chExt cx="0" cy="0"/>
        </a:xfrm>
      </p:grpSpPr>
      <p:sp>
        <p:nvSpPr>
          <p:cNvPr id="30" name="Google Shape;30;p20"/>
          <p:cNvSpPr/>
          <p:nvPr/>
        </p:nvSpPr>
        <p:spPr>
          <a:xfrm>
            <a:off x="447817" y="5141974"/>
            <a:ext cx="11290860" cy="1258827"/>
          </a:xfrm>
          <a:prstGeom prst="rect">
            <a:avLst/>
          </a:prstGeom>
          <a:solidFill>
            <a:srgbClr val="28BC8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0"/>
          <p:cNvSpPr txBox="1"/>
          <p:nvPr>
            <p:ph type="title"/>
          </p:nvPr>
        </p:nvSpPr>
        <p:spPr>
          <a:xfrm>
            <a:off x="581193" y="3043910"/>
            <a:ext cx="11029615" cy="1497507"/>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accent1"/>
              </a:buClr>
              <a:buSzPts val="3600"/>
              <a:buFont typeface="Gill Sans"/>
              <a:buNone/>
              <a:defRPr b="0" sz="3600" cap="none">
                <a:solidFill>
                  <a:schemeClr val="accen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20"/>
          <p:cNvSpPr txBox="1"/>
          <p:nvPr>
            <p:ph idx="1" type="body"/>
          </p:nvPr>
        </p:nvSpPr>
        <p:spPr>
          <a:xfrm>
            <a:off x="581192" y="4541417"/>
            <a:ext cx="11029615" cy="600556"/>
          </a:xfrm>
          <a:prstGeom prst="rect">
            <a:avLst/>
          </a:prstGeom>
          <a:noFill/>
          <a:ln>
            <a:noFill/>
          </a:ln>
        </p:spPr>
        <p:txBody>
          <a:bodyPr anchorCtr="0" anchor="t" bIns="45700" lIns="91425" spcFirstLastPara="1" rIns="91425" wrap="square" tIns="45700">
            <a:normAutofit/>
          </a:bodyPr>
          <a:lstStyle>
            <a:lvl1pPr indent="-228600" lvl="0" marL="457200" marR="0" rtl="0" algn="l">
              <a:spcBef>
                <a:spcPts val="360"/>
              </a:spcBef>
              <a:spcAft>
                <a:spcPts val="0"/>
              </a:spcAft>
              <a:buClr>
                <a:schemeClr val="accent2"/>
              </a:buClr>
              <a:buSzPts val="1656"/>
              <a:buFont typeface="Noto Sans Symbols"/>
              <a:buNone/>
              <a:defRPr b="0" i="0" sz="1800" u="none" cap="none" strike="noStrike">
                <a:solidFill>
                  <a:schemeClr val="accent2"/>
                </a:solidFill>
                <a:latin typeface="Gill Sans"/>
                <a:ea typeface="Gill Sans"/>
                <a:cs typeface="Gill Sans"/>
                <a:sym typeface="Gill Sans"/>
              </a:defRPr>
            </a:lvl1pPr>
            <a:lvl2pPr indent="-228600" lvl="1" marL="914400" marR="0" rtl="0" algn="l">
              <a:spcBef>
                <a:spcPts val="600"/>
              </a:spcBef>
              <a:spcAft>
                <a:spcPts val="0"/>
              </a:spcAft>
              <a:buClr>
                <a:schemeClr val="accent2"/>
              </a:buClr>
              <a:buSzPts val="1656"/>
              <a:buFont typeface="Noto Sans Symbols"/>
              <a:buNone/>
              <a:defRPr b="0" i="0" sz="1800" u="none" cap="none" strike="noStrike">
                <a:solidFill>
                  <a:srgbClr val="888888"/>
                </a:solidFill>
                <a:latin typeface="Gill Sans"/>
                <a:ea typeface="Gill Sans"/>
                <a:cs typeface="Gill Sans"/>
                <a:sym typeface="Gill Sans"/>
              </a:defRPr>
            </a:lvl2pPr>
            <a:lvl3pPr indent="-228600" lvl="2" marL="1371600" marR="0" rtl="0" algn="l">
              <a:spcBef>
                <a:spcPts val="600"/>
              </a:spcBef>
              <a:spcAft>
                <a:spcPts val="0"/>
              </a:spcAft>
              <a:buClr>
                <a:schemeClr val="accent2"/>
              </a:buClr>
              <a:buSzPts val="1472"/>
              <a:buFont typeface="Noto Sans Symbols"/>
              <a:buNone/>
              <a:defRPr b="0" i="0" sz="1600" u="none" cap="none" strike="noStrike">
                <a:solidFill>
                  <a:srgbClr val="888888"/>
                </a:solidFill>
                <a:latin typeface="Gill Sans"/>
                <a:ea typeface="Gill Sans"/>
                <a:cs typeface="Gill Sans"/>
                <a:sym typeface="Gill Sans"/>
              </a:defRPr>
            </a:lvl3pPr>
            <a:lvl4pPr indent="-228600" lvl="3" marL="1828800" marR="0" rtl="0" algn="l">
              <a:spcBef>
                <a:spcPts val="600"/>
              </a:spcBef>
              <a:spcAft>
                <a:spcPts val="0"/>
              </a:spcAft>
              <a:buClr>
                <a:schemeClr val="accent2"/>
              </a:buClr>
              <a:buSzPts val="1288"/>
              <a:buFont typeface="Noto Sans Symbols"/>
              <a:buNone/>
              <a:defRPr b="0" i="0" sz="1400" u="none" cap="none" strike="noStrike">
                <a:solidFill>
                  <a:srgbClr val="888888"/>
                </a:solidFill>
                <a:latin typeface="Gill Sans"/>
                <a:ea typeface="Gill Sans"/>
                <a:cs typeface="Gill Sans"/>
                <a:sym typeface="Gill Sans"/>
              </a:defRPr>
            </a:lvl4pPr>
            <a:lvl5pPr indent="-228600" lvl="4" marL="2286000" marR="0" rtl="0" algn="l">
              <a:spcBef>
                <a:spcPts val="600"/>
              </a:spcBef>
              <a:spcAft>
                <a:spcPts val="0"/>
              </a:spcAft>
              <a:buClr>
                <a:schemeClr val="accent2"/>
              </a:buClr>
              <a:buSzPts val="1288"/>
              <a:buFont typeface="Noto Sans Symbols"/>
              <a:buNone/>
              <a:defRPr b="0" i="0" sz="1400" u="none" cap="none" strike="noStrike">
                <a:solidFill>
                  <a:srgbClr val="888888"/>
                </a:solidFill>
                <a:latin typeface="Gill Sans"/>
                <a:ea typeface="Gill Sans"/>
                <a:cs typeface="Gill Sans"/>
                <a:sym typeface="Gill Sans"/>
              </a:defRPr>
            </a:lvl5pPr>
            <a:lvl6pPr indent="-228600" lvl="5" marL="2743200" marR="0" rtl="0" algn="l">
              <a:spcBef>
                <a:spcPts val="600"/>
              </a:spcBef>
              <a:spcAft>
                <a:spcPts val="0"/>
              </a:spcAft>
              <a:buClr>
                <a:schemeClr val="accent2"/>
              </a:buClr>
              <a:buSzPts val="1288"/>
              <a:buFont typeface="Noto Sans Symbols"/>
              <a:buNone/>
              <a:defRPr b="0" i="0" sz="1400" u="none" cap="none" strike="noStrike">
                <a:solidFill>
                  <a:srgbClr val="888888"/>
                </a:solidFill>
                <a:latin typeface="Gill Sans"/>
                <a:ea typeface="Gill Sans"/>
                <a:cs typeface="Gill Sans"/>
                <a:sym typeface="Gill Sans"/>
              </a:defRPr>
            </a:lvl6pPr>
            <a:lvl7pPr indent="-228600" lvl="6" marL="3200400" marR="0" rtl="0" algn="l">
              <a:spcBef>
                <a:spcPts val="600"/>
              </a:spcBef>
              <a:spcAft>
                <a:spcPts val="0"/>
              </a:spcAft>
              <a:buClr>
                <a:schemeClr val="accent2"/>
              </a:buClr>
              <a:buSzPts val="1288"/>
              <a:buFont typeface="Noto Sans Symbols"/>
              <a:buNone/>
              <a:defRPr b="0" i="0" sz="1400" u="none" cap="none" strike="noStrike">
                <a:solidFill>
                  <a:srgbClr val="888888"/>
                </a:solidFill>
                <a:latin typeface="Gill Sans"/>
                <a:ea typeface="Gill Sans"/>
                <a:cs typeface="Gill Sans"/>
                <a:sym typeface="Gill Sans"/>
              </a:defRPr>
            </a:lvl7pPr>
            <a:lvl8pPr indent="-228600" lvl="7" marL="3657600" marR="0" rtl="0" algn="l">
              <a:spcBef>
                <a:spcPts val="600"/>
              </a:spcBef>
              <a:spcAft>
                <a:spcPts val="0"/>
              </a:spcAft>
              <a:buClr>
                <a:schemeClr val="accent2"/>
              </a:buClr>
              <a:buSzPts val="1288"/>
              <a:buFont typeface="Noto Sans Symbols"/>
              <a:buNone/>
              <a:defRPr b="0" i="0" sz="1400" u="none" cap="none" strike="noStrike">
                <a:solidFill>
                  <a:srgbClr val="888888"/>
                </a:solidFill>
                <a:latin typeface="Gill Sans"/>
                <a:ea typeface="Gill Sans"/>
                <a:cs typeface="Gill Sans"/>
                <a:sym typeface="Gill Sans"/>
              </a:defRPr>
            </a:lvl8pPr>
            <a:lvl9pPr indent="-228600" lvl="8" marL="4114800" marR="0" rtl="0" algn="l">
              <a:spcBef>
                <a:spcPts val="600"/>
              </a:spcBef>
              <a:spcAft>
                <a:spcPts val="600"/>
              </a:spcAft>
              <a:buClr>
                <a:schemeClr val="accent2"/>
              </a:buClr>
              <a:buSzPts val="1288"/>
              <a:buFont typeface="Noto Sans Symbols"/>
              <a:buNone/>
              <a:defRPr b="0" i="0" sz="1400" u="none" cap="none" strike="noStrike">
                <a:solidFill>
                  <a:srgbClr val="888888"/>
                </a:solidFill>
                <a:latin typeface="Gill Sans"/>
                <a:ea typeface="Gill Sans"/>
                <a:cs typeface="Gill Sans"/>
                <a:sym typeface="Gill Sans"/>
              </a:defRPr>
            </a:lvl9pPr>
          </a:lstStyle>
          <a:p/>
        </p:txBody>
      </p:sp>
      <p:sp>
        <p:nvSpPr>
          <p:cNvPr id="33" name="Google Shape;33;p20"/>
          <p:cNvSpPr txBox="1"/>
          <p:nvPr>
            <p:ph idx="10" type="dt"/>
          </p:nvPr>
        </p:nvSpPr>
        <p:spPr>
          <a:xfrm>
            <a:off x="7605951" y="5956137"/>
            <a:ext cx="284479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solidFill>
                  <a:srgbClr val="9F276A"/>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 name="Google Shape;34;p20"/>
          <p:cNvSpPr txBox="1"/>
          <p:nvPr>
            <p:ph idx="11" type="ftr"/>
          </p:nvPr>
        </p:nvSpPr>
        <p:spPr>
          <a:xfrm>
            <a:off x="581192" y="5951811"/>
            <a:ext cx="691721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rgbClr val="9F276A"/>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20"/>
          <p:cNvSpPr txBox="1"/>
          <p:nvPr>
            <p:ph idx="12" type="sldNum"/>
          </p:nvPr>
        </p:nvSpPr>
        <p:spPr>
          <a:xfrm>
            <a:off x="10558300" y="6235537"/>
            <a:ext cx="105251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900">
                <a:solidFill>
                  <a:srgbClr val="9F276A"/>
                </a:solidFill>
                <a:latin typeface="Gill Sans"/>
                <a:ea typeface="Gill Sans"/>
                <a:cs typeface="Gill Sans"/>
                <a:sym typeface="Gill Sans"/>
              </a:defRPr>
            </a:lvl1pPr>
            <a:lvl2pPr indent="0" lvl="1" marL="0" algn="r">
              <a:spcBef>
                <a:spcPts val="0"/>
              </a:spcBef>
              <a:buNone/>
              <a:defRPr sz="900">
                <a:solidFill>
                  <a:srgbClr val="9F276A"/>
                </a:solidFill>
                <a:latin typeface="Gill Sans"/>
                <a:ea typeface="Gill Sans"/>
                <a:cs typeface="Gill Sans"/>
                <a:sym typeface="Gill Sans"/>
              </a:defRPr>
            </a:lvl2pPr>
            <a:lvl3pPr indent="0" lvl="2" marL="0" algn="r">
              <a:spcBef>
                <a:spcPts val="0"/>
              </a:spcBef>
              <a:buNone/>
              <a:defRPr sz="900">
                <a:solidFill>
                  <a:srgbClr val="9F276A"/>
                </a:solidFill>
                <a:latin typeface="Gill Sans"/>
                <a:ea typeface="Gill Sans"/>
                <a:cs typeface="Gill Sans"/>
                <a:sym typeface="Gill Sans"/>
              </a:defRPr>
            </a:lvl3pPr>
            <a:lvl4pPr indent="0" lvl="3" marL="0" algn="r">
              <a:spcBef>
                <a:spcPts val="0"/>
              </a:spcBef>
              <a:buNone/>
              <a:defRPr sz="900">
                <a:solidFill>
                  <a:srgbClr val="9F276A"/>
                </a:solidFill>
                <a:latin typeface="Gill Sans"/>
                <a:ea typeface="Gill Sans"/>
                <a:cs typeface="Gill Sans"/>
                <a:sym typeface="Gill Sans"/>
              </a:defRPr>
            </a:lvl4pPr>
            <a:lvl5pPr indent="0" lvl="4" marL="0" algn="r">
              <a:spcBef>
                <a:spcPts val="0"/>
              </a:spcBef>
              <a:buNone/>
              <a:defRPr sz="900">
                <a:solidFill>
                  <a:srgbClr val="9F276A"/>
                </a:solidFill>
                <a:latin typeface="Gill Sans"/>
                <a:ea typeface="Gill Sans"/>
                <a:cs typeface="Gill Sans"/>
                <a:sym typeface="Gill Sans"/>
              </a:defRPr>
            </a:lvl5pPr>
            <a:lvl6pPr indent="0" lvl="5" marL="0" algn="r">
              <a:spcBef>
                <a:spcPts val="0"/>
              </a:spcBef>
              <a:buNone/>
              <a:defRPr sz="900">
                <a:solidFill>
                  <a:srgbClr val="9F276A"/>
                </a:solidFill>
                <a:latin typeface="Gill Sans"/>
                <a:ea typeface="Gill Sans"/>
                <a:cs typeface="Gill Sans"/>
                <a:sym typeface="Gill Sans"/>
              </a:defRPr>
            </a:lvl6pPr>
            <a:lvl7pPr indent="0" lvl="6" marL="0" algn="r">
              <a:spcBef>
                <a:spcPts val="0"/>
              </a:spcBef>
              <a:buNone/>
              <a:defRPr sz="900">
                <a:solidFill>
                  <a:srgbClr val="9F276A"/>
                </a:solidFill>
                <a:latin typeface="Gill Sans"/>
                <a:ea typeface="Gill Sans"/>
                <a:cs typeface="Gill Sans"/>
                <a:sym typeface="Gill Sans"/>
              </a:defRPr>
            </a:lvl7pPr>
            <a:lvl8pPr indent="0" lvl="7" marL="0" algn="r">
              <a:spcBef>
                <a:spcPts val="0"/>
              </a:spcBef>
              <a:buNone/>
              <a:defRPr sz="900">
                <a:solidFill>
                  <a:srgbClr val="9F276A"/>
                </a:solidFill>
                <a:latin typeface="Gill Sans"/>
                <a:ea typeface="Gill Sans"/>
                <a:cs typeface="Gill Sans"/>
                <a:sym typeface="Gill Sans"/>
              </a:defRPr>
            </a:lvl8pPr>
            <a:lvl9pPr indent="0" lvl="8" marL="0" algn="r">
              <a:spcBef>
                <a:spcPts val="0"/>
              </a:spcBef>
              <a:buNone/>
              <a:defRPr sz="900">
                <a:solidFill>
                  <a:srgbClr val="9F276A"/>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it-IT"/>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ux contenus" type="twoObj">
  <p:cSld name="TWO_OBJECTS">
    <p:spTree>
      <p:nvGrpSpPr>
        <p:cNvPr id="36" name="Shape 36"/>
        <p:cNvGrpSpPr/>
        <p:nvPr/>
      </p:nvGrpSpPr>
      <p:grpSpPr>
        <a:xfrm>
          <a:off x="0" y="0"/>
          <a:ext cx="0" cy="0"/>
          <a:chOff x="0" y="0"/>
          <a:chExt cx="0" cy="0"/>
        </a:xfrm>
      </p:grpSpPr>
      <p:sp>
        <p:nvSpPr>
          <p:cNvPr id="37" name="Google Shape;37;p21"/>
          <p:cNvSpPr/>
          <p:nvPr/>
        </p:nvSpPr>
        <p:spPr>
          <a:xfrm>
            <a:off x="445982" y="606554"/>
            <a:ext cx="11300036" cy="1258827"/>
          </a:xfrm>
          <a:prstGeom prst="rect">
            <a:avLst/>
          </a:prstGeom>
          <a:solidFill>
            <a:srgbClr val="28BC8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21"/>
          <p:cNvSpPr txBox="1"/>
          <p:nvPr>
            <p:ph type="title"/>
          </p:nvPr>
        </p:nvSpPr>
        <p:spPr>
          <a:xfrm>
            <a:off x="581193" y="729658"/>
            <a:ext cx="11029616" cy="988332"/>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l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21"/>
          <p:cNvSpPr txBox="1"/>
          <p:nvPr>
            <p:ph idx="1" type="body"/>
          </p:nvPr>
        </p:nvSpPr>
        <p:spPr>
          <a:xfrm>
            <a:off x="581193" y="2228003"/>
            <a:ext cx="5422390" cy="3633047"/>
          </a:xfrm>
          <a:prstGeom prst="rect">
            <a:avLst/>
          </a:prstGeom>
          <a:noFill/>
          <a:ln>
            <a:noFill/>
          </a:ln>
        </p:spPr>
        <p:txBody>
          <a:bodyPr anchorCtr="0" anchor="t" bIns="45700" lIns="91425" spcFirstLastPara="1" rIns="91425" wrap="square" tIns="45700">
            <a:normAutofit/>
          </a:bodyPr>
          <a:lstStyle>
            <a:lvl1pPr indent="-333756" lvl="0" marL="457200" marR="0" rtl="0" algn="l">
              <a:spcBef>
                <a:spcPts val="360"/>
              </a:spcBef>
              <a:spcAft>
                <a:spcPts val="0"/>
              </a:spcAft>
              <a:buClr>
                <a:schemeClr val="accent2"/>
              </a:buClr>
              <a:buSzPts val="1656"/>
              <a:buFont typeface="Noto Sans Symbols"/>
              <a:buChar char="◼"/>
              <a:defRPr b="0" i="0" sz="1800" u="none" cap="none" strike="noStrike">
                <a:solidFill>
                  <a:schemeClr val="dk2"/>
                </a:solidFill>
                <a:latin typeface="Gill Sans"/>
                <a:ea typeface="Gill Sans"/>
                <a:cs typeface="Gill Sans"/>
                <a:sym typeface="Gill Sans"/>
              </a:defRPr>
            </a:lvl1pPr>
            <a:lvl2pPr indent="-322072" lvl="1" marL="914400" marR="0" rtl="0" algn="l">
              <a:spcBef>
                <a:spcPts val="600"/>
              </a:spcBef>
              <a:spcAft>
                <a:spcPts val="0"/>
              </a:spcAft>
              <a:buClr>
                <a:schemeClr val="accent2"/>
              </a:buClr>
              <a:buSzPts val="1472"/>
              <a:buFont typeface="Noto Sans Symbols"/>
              <a:buChar char="◼"/>
              <a:defRPr b="0" i="0" sz="1600" u="none" cap="none" strike="noStrike">
                <a:solidFill>
                  <a:schemeClr val="dk2"/>
                </a:solidFill>
                <a:latin typeface="Gill Sans"/>
                <a:ea typeface="Gill Sans"/>
                <a:cs typeface="Gill Sans"/>
                <a:sym typeface="Gill Sans"/>
              </a:defRPr>
            </a:lvl2pPr>
            <a:lvl3pPr indent="-310388" lvl="2" marL="1371600" marR="0" rtl="0" algn="l">
              <a:spcBef>
                <a:spcPts val="600"/>
              </a:spcBef>
              <a:spcAft>
                <a:spcPts val="0"/>
              </a:spcAft>
              <a:buClr>
                <a:schemeClr val="accent2"/>
              </a:buClr>
              <a:buSzPts val="1288"/>
              <a:buFont typeface="Noto Sans Symbols"/>
              <a:buChar char="◼"/>
              <a:defRPr b="0" i="0" sz="1400" u="none" cap="none" strike="noStrike">
                <a:solidFill>
                  <a:schemeClr val="dk2"/>
                </a:solidFill>
                <a:latin typeface="Gill Sans"/>
                <a:ea typeface="Gill Sans"/>
                <a:cs typeface="Gill Sans"/>
                <a:sym typeface="Gill Sans"/>
              </a:defRPr>
            </a:lvl3pPr>
            <a:lvl4pPr indent="-298703" lvl="3" marL="1828800" marR="0" rtl="0" algn="l">
              <a:spcBef>
                <a:spcPts val="600"/>
              </a:spcBef>
              <a:spcAft>
                <a:spcPts val="0"/>
              </a:spcAft>
              <a:buClr>
                <a:schemeClr val="accent2"/>
              </a:buClr>
              <a:buSzPts val="1104"/>
              <a:buFont typeface="Noto Sans Symbols"/>
              <a:buChar char="◼"/>
              <a:defRPr b="0" i="0" sz="1200" u="none" cap="none" strike="noStrike">
                <a:solidFill>
                  <a:schemeClr val="dk2"/>
                </a:solidFill>
                <a:latin typeface="Gill Sans"/>
                <a:ea typeface="Gill Sans"/>
                <a:cs typeface="Gill Sans"/>
                <a:sym typeface="Gill Sans"/>
              </a:defRPr>
            </a:lvl4pPr>
            <a:lvl5pPr indent="-298704" lvl="4" marL="2286000" marR="0" rtl="0" algn="l">
              <a:spcBef>
                <a:spcPts val="600"/>
              </a:spcBef>
              <a:spcAft>
                <a:spcPts val="0"/>
              </a:spcAft>
              <a:buClr>
                <a:schemeClr val="accent2"/>
              </a:buClr>
              <a:buSzPts val="1104"/>
              <a:buFont typeface="Noto Sans Symbols"/>
              <a:buChar char="◼"/>
              <a:defRPr b="0" i="0" sz="1200" u="none" cap="none" strike="noStrike">
                <a:solidFill>
                  <a:schemeClr val="dk2"/>
                </a:solidFill>
                <a:latin typeface="Gill Sans"/>
                <a:ea typeface="Gill Sans"/>
                <a:cs typeface="Gill Sans"/>
                <a:sym typeface="Gill Sans"/>
              </a:defRPr>
            </a:lvl5pPr>
            <a:lvl6pPr indent="-298704" lvl="5" marL="2743200" marR="0" rtl="0" algn="l">
              <a:spcBef>
                <a:spcPts val="600"/>
              </a:spcBef>
              <a:spcAft>
                <a:spcPts val="0"/>
              </a:spcAft>
              <a:buClr>
                <a:schemeClr val="accent2"/>
              </a:buClr>
              <a:buSzPts val="1104"/>
              <a:buFont typeface="Noto Sans Symbols"/>
              <a:buChar char="◼"/>
              <a:defRPr b="0" i="0" sz="1200" u="none" cap="none" strike="noStrike">
                <a:solidFill>
                  <a:schemeClr val="dk2"/>
                </a:solidFill>
                <a:latin typeface="Gill Sans"/>
                <a:ea typeface="Gill Sans"/>
                <a:cs typeface="Gill Sans"/>
                <a:sym typeface="Gill Sans"/>
              </a:defRPr>
            </a:lvl6pPr>
            <a:lvl7pPr indent="-298704" lvl="6" marL="3200400" marR="0" rtl="0" algn="l">
              <a:spcBef>
                <a:spcPts val="600"/>
              </a:spcBef>
              <a:spcAft>
                <a:spcPts val="0"/>
              </a:spcAft>
              <a:buClr>
                <a:schemeClr val="accent2"/>
              </a:buClr>
              <a:buSzPts val="1104"/>
              <a:buFont typeface="Noto Sans Symbols"/>
              <a:buChar char="◼"/>
              <a:defRPr b="0" i="0" sz="1200" u="none" cap="none" strike="noStrike">
                <a:solidFill>
                  <a:schemeClr val="dk2"/>
                </a:solidFill>
                <a:latin typeface="Gill Sans"/>
                <a:ea typeface="Gill Sans"/>
                <a:cs typeface="Gill Sans"/>
                <a:sym typeface="Gill Sans"/>
              </a:defRPr>
            </a:lvl7pPr>
            <a:lvl8pPr indent="-298703" lvl="7" marL="3657600" marR="0" rtl="0" algn="l">
              <a:spcBef>
                <a:spcPts val="600"/>
              </a:spcBef>
              <a:spcAft>
                <a:spcPts val="0"/>
              </a:spcAft>
              <a:buClr>
                <a:schemeClr val="accent2"/>
              </a:buClr>
              <a:buSzPts val="1104"/>
              <a:buFont typeface="Noto Sans Symbols"/>
              <a:buChar char="◼"/>
              <a:defRPr b="0" i="0" sz="1200" u="none" cap="none" strike="noStrike">
                <a:solidFill>
                  <a:schemeClr val="dk2"/>
                </a:solidFill>
                <a:latin typeface="Gill Sans"/>
                <a:ea typeface="Gill Sans"/>
                <a:cs typeface="Gill Sans"/>
                <a:sym typeface="Gill Sans"/>
              </a:defRPr>
            </a:lvl8pPr>
            <a:lvl9pPr indent="-298703" lvl="8" marL="4114800" marR="0" rtl="0" algn="l">
              <a:spcBef>
                <a:spcPts val="600"/>
              </a:spcBef>
              <a:spcAft>
                <a:spcPts val="600"/>
              </a:spcAft>
              <a:buClr>
                <a:schemeClr val="accent2"/>
              </a:buClr>
              <a:buSzPts val="1104"/>
              <a:buFont typeface="Noto Sans Symbols"/>
              <a:buChar char="◼"/>
              <a:defRPr b="0" i="0" sz="1200" u="none" cap="none" strike="noStrike">
                <a:solidFill>
                  <a:schemeClr val="dk2"/>
                </a:solidFill>
                <a:latin typeface="Gill Sans"/>
                <a:ea typeface="Gill Sans"/>
                <a:cs typeface="Gill Sans"/>
                <a:sym typeface="Gill Sans"/>
              </a:defRPr>
            </a:lvl9pPr>
          </a:lstStyle>
          <a:p/>
        </p:txBody>
      </p:sp>
      <p:sp>
        <p:nvSpPr>
          <p:cNvPr id="40" name="Google Shape;40;p21"/>
          <p:cNvSpPr txBox="1"/>
          <p:nvPr>
            <p:ph idx="2" type="body"/>
          </p:nvPr>
        </p:nvSpPr>
        <p:spPr>
          <a:xfrm>
            <a:off x="6188417" y="2228003"/>
            <a:ext cx="5422392" cy="3633047"/>
          </a:xfrm>
          <a:prstGeom prst="rect">
            <a:avLst/>
          </a:prstGeom>
          <a:noFill/>
          <a:ln>
            <a:noFill/>
          </a:ln>
        </p:spPr>
        <p:txBody>
          <a:bodyPr anchorCtr="0" anchor="t" bIns="45700" lIns="91425" spcFirstLastPara="1" rIns="91425" wrap="square" tIns="45700">
            <a:normAutofit/>
          </a:bodyPr>
          <a:lstStyle>
            <a:lvl1pPr indent="-333756" lvl="0" marL="457200" marR="0" rtl="0" algn="l">
              <a:spcBef>
                <a:spcPts val="360"/>
              </a:spcBef>
              <a:spcAft>
                <a:spcPts val="0"/>
              </a:spcAft>
              <a:buClr>
                <a:schemeClr val="accent2"/>
              </a:buClr>
              <a:buSzPts val="1656"/>
              <a:buFont typeface="Noto Sans Symbols"/>
              <a:buChar char="◼"/>
              <a:defRPr b="0" i="0" sz="1800" u="none" cap="none" strike="noStrike">
                <a:solidFill>
                  <a:schemeClr val="dk2"/>
                </a:solidFill>
                <a:latin typeface="Gill Sans"/>
                <a:ea typeface="Gill Sans"/>
                <a:cs typeface="Gill Sans"/>
                <a:sym typeface="Gill Sans"/>
              </a:defRPr>
            </a:lvl1pPr>
            <a:lvl2pPr indent="-322072" lvl="1" marL="914400" marR="0" rtl="0" algn="l">
              <a:spcBef>
                <a:spcPts val="600"/>
              </a:spcBef>
              <a:spcAft>
                <a:spcPts val="0"/>
              </a:spcAft>
              <a:buClr>
                <a:schemeClr val="accent2"/>
              </a:buClr>
              <a:buSzPts val="1472"/>
              <a:buFont typeface="Noto Sans Symbols"/>
              <a:buChar char="◼"/>
              <a:defRPr b="0" i="0" sz="1600" u="none" cap="none" strike="noStrike">
                <a:solidFill>
                  <a:schemeClr val="dk2"/>
                </a:solidFill>
                <a:latin typeface="Gill Sans"/>
                <a:ea typeface="Gill Sans"/>
                <a:cs typeface="Gill Sans"/>
                <a:sym typeface="Gill Sans"/>
              </a:defRPr>
            </a:lvl2pPr>
            <a:lvl3pPr indent="-310388" lvl="2" marL="1371600" marR="0" rtl="0" algn="l">
              <a:spcBef>
                <a:spcPts val="600"/>
              </a:spcBef>
              <a:spcAft>
                <a:spcPts val="0"/>
              </a:spcAft>
              <a:buClr>
                <a:schemeClr val="accent2"/>
              </a:buClr>
              <a:buSzPts val="1288"/>
              <a:buFont typeface="Noto Sans Symbols"/>
              <a:buChar char="◼"/>
              <a:defRPr b="0" i="0" sz="1400" u="none" cap="none" strike="noStrike">
                <a:solidFill>
                  <a:schemeClr val="dk2"/>
                </a:solidFill>
                <a:latin typeface="Gill Sans"/>
                <a:ea typeface="Gill Sans"/>
                <a:cs typeface="Gill Sans"/>
                <a:sym typeface="Gill Sans"/>
              </a:defRPr>
            </a:lvl3pPr>
            <a:lvl4pPr indent="-298703" lvl="3" marL="1828800" marR="0" rtl="0" algn="l">
              <a:spcBef>
                <a:spcPts val="600"/>
              </a:spcBef>
              <a:spcAft>
                <a:spcPts val="0"/>
              </a:spcAft>
              <a:buClr>
                <a:schemeClr val="accent2"/>
              </a:buClr>
              <a:buSzPts val="1104"/>
              <a:buFont typeface="Noto Sans Symbols"/>
              <a:buChar char="◼"/>
              <a:defRPr b="0" i="0" sz="1200" u="none" cap="none" strike="noStrike">
                <a:solidFill>
                  <a:schemeClr val="dk2"/>
                </a:solidFill>
                <a:latin typeface="Gill Sans"/>
                <a:ea typeface="Gill Sans"/>
                <a:cs typeface="Gill Sans"/>
                <a:sym typeface="Gill Sans"/>
              </a:defRPr>
            </a:lvl4pPr>
            <a:lvl5pPr indent="-298704" lvl="4" marL="2286000" marR="0" rtl="0" algn="l">
              <a:spcBef>
                <a:spcPts val="600"/>
              </a:spcBef>
              <a:spcAft>
                <a:spcPts val="0"/>
              </a:spcAft>
              <a:buClr>
                <a:schemeClr val="accent2"/>
              </a:buClr>
              <a:buSzPts val="1104"/>
              <a:buFont typeface="Noto Sans Symbols"/>
              <a:buChar char="◼"/>
              <a:defRPr b="0" i="0" sz="1200" u="none" cap="none" strike="noStrike">
                <a:solidFill>
                  <a:schemeClr val="dk2"/>
                </a:solidFill>
                <a:latin typeface="Gill Sans"/>
                <a:ea typeface="Gill Sans"/>
                <a:cs typeface="Gill Sans"/>
                <a:sym typeface="Gill Sans"/>
              </a:defRPr>
            </a:lvl5pPr>
            <a:lvl6pPr indent="-298704" lvl="5" marL="2743200" marR="0" rtl="0" algn="l">
              <a:spcBef>
                <a:spcPts val="600"/>
              </a:spcBef>
              <a:spcAft>
                <a:spcPts val="0"/>
              </a:spcAft>
              <a:buClr>
                <a:schemeClr val="accent2"/>
              </a:buClr>
              <a:buSzPts val="1104"/>
              <a:buFont typeface="Noto Sans Symbols"/>
              <a:buChar char="◼"/>
              <a:defRPr b="0" i="0" sz="1200" u="none" cap="none" strike="noStrike">
                <a:solidFill>
                  <a:schemeClr val="dk2"/>
                </a:solidFill>
                <a:latin typeface="Gill Sans"/>
                <a:ea typeface="Gill Sans"/>
                <a:cs typeface="Gill Sans"/>
                <a:sym typeface="Gill Sans"/>
              </a:defRPr>
            </a:lvl6pPr>
            <a:lvl7pPr indent="-298704" lvl="6" marL="3200400" marR="0" rtl="0" algn="l">
              <a:spcBef>
                <a:spcPts val="600"/>
              </a:spcBef>
              <a:spcAft>
                <a:spcPts val="0"/>
              </a:spcAft>
              <a:buClr>
                <a:schemeClr val="accent2"/>
              </a:buClr>
              <a:buSzPts val="1104"/>
              <a:buFont typeface="Noto Sans Symbols"/>
              <a:buChar char="◼"/>
              <a:defRPr b="0" i="0" sz="1200" u="none" cap="none" strike="noStrike">
                <a:solidFill>
                  <a:schemeClr val="dk2"/>
                </a:solidFill>
                <a:latin typeface="Gill Sans"/>
                <a:ea typeface="Gill Sans"/>
                <a:cs typeface="Gill Sans"/>
                <a:sym typeface="Gill Sans"/>
              </a:defRPr>
            </a:lvl7pPr>
            <a:lvl8pPr indent="-298703" lvl="7" marL="3657600" marR="0" rtl="0" algn="l">
              <a:spcBef>
                <a:spcPts val="600"/>
              </a:spcBef>
              <a:spcAft>
                <a:spcPts val="0"/>
              </a:spcAft>
              <a:buClr>
                <a:schemeClr val="accent2"/>
              </a:buClr>
              <a:buSzPts val="1104"/>
              <a:buFont typeface="Noto Sans Symbols"/>
              <a:buChar char="◼"/>
              <a:defRPr b="0" i="0" sz="1200" u="none" cap="none" strike="noStrike">
                <a:solidFill>
                  <a:schemeClr val="dk2"/>
                </a:solidFill>
                <a:latin typeface="Gill Sans"/>
                <a:ea typeface="Gill Sans"/>
                <a:cs typeface="Gill Sans"/>
                <a:sym typeface="Gill Sans"/>
              </a:defRPr>
            </a:lvl8pPr>
            <a:lvl9pPr indent="-298703" lvl="8" marL="4114800" marR="0" rtl="0" algn="l">
              <a:spcBef>
                <a:spcPts val="600"/>
              </a:spcBef>
              <a:spcAft>
                <a:spcPts val="600"/>
              </a:spcAft>
              <a:buClr>
                <a:schemeClr val="accent2"/>
              </a:buClr>
              <a:buSzPts val="1104"/>
              <a:buFont typeface="Noto Sans Symbols"/>
              <a:buChar char="◼"/>
              <a:defRPr b="0" i="0" sz="1200" u="none" cap="none" strike="noStrike">
                <a:solidFill>
                  <a:schemeClr val="dk2"/>
                </a:solidFill>
                <a:latin typeface="Gill Sans"/>
                <a:ea typeface="Gill Sans"/>
                <a:cs typeface="Gill Sans"/>
                <a:sym typeface="Gill Sans"/>
              </a:defRPr>
            </a:lvl9pPr>
          </a:lstStyle>
          <a:p/>
        </p:txBody>
      </p:sp>
      <p:sp>
        <p:nvSpPr>
          <p:cNvPr id="41" name="Google Shape;41;p21"/>
          <p:cNvSpPr txBox="1"/>
          <p:nvPr>
            <p:ph idx="10" type="dt"/>
          </p:nvPr>
        </p:nvSpPr>
        <p:spPr>
          <a:xfrm>
            <a:off x="7605951" y="5956137"/>
            <a:ext cx="284479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21"/>
          <p:cNvSpPr txBox="1"/>
          <p:nvPr>
            <p:ph idx="11" type="ftr"/>
          </p:nvPr>
        </p:nvSpPr>
        <p:spPr>
          <a:xfrm>
            <a:off x="581192" y="5951811"/>
            <a:ext cx="691721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21"/>
          <p:cNvSpPr txBox="1"/>
          <p:nvPr>
            <p:ph idx="12" type="sldNum"/>
          </p:nvPr>
        </p:nvSpPr>
        <p:spPr>
          <a:xfrm>
            <a:off x="10558300" y="6235537"/>
            <a:ext cx="105251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it-IT"/>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ison" type="twoTxTwoObj">
  <p:cSld name="TWO_OBJECTS_WITH_TEXT">
    <p:spTree>
      <p:nvGrpSpPr>
        <p:cNvPr id="44" name="Shape 44"/>
        <p:cNvGrpSpPr/>
        <p:nvPr/>
      </p:nvGrpSpPr>
      <p:grpSpPr>
        <a:xfrm>
          <a:off x="0" y="0"/>
          <a:ext cx="0" cy="0"/>
          <a:chOff x="0" y="0"/>
          <a:chExt cx="0" cy="0"/>
        </a:xfrm>
      </p:grpSpPr>
      <p:sp>
        <p:nvSpPr>
          <p:cNvPr id="45" name="Google Shape;45;p22"/>
          <p:cNvSpPr/>
          <p:nvPr/>
        </p:nvSpPr>
        <p:spPr>
          <a:xfrm>
            <a:off x="445982" y="606554"/>
            <a:ext cx="11300036" cy="1258827"/>
          </a:xfrm>
          <a:prstGeom prst="rect">
            <a:avLst/>
          </a:prstGeom>
          <a:solidFill>
            <a:srgbClr val="28BC8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22"/>
          <p:cNvSpPr txBox="1"/>
          <p:nvPr>
            <p:ph type="title"/>
          </p:nvPr>
        </p:nvSpPr>
        <p:spPr>
          <a:xfrm>
            <a:off x="581193" y="729658"/>
            <a:ext cx="11029616" cy="988332"/>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l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22"/>
          <p:cNvSpPr txBox="1"/>
          <p:nvPr>
            <p:ph idx="1" type="body"/>
          </p:nvPr>
        </p:nvSpPr>
        <p:spPr>
          <a:xfrm>
            <a:off x="887219" y="2250892"/>
            <a:ext cx="5087075" cy="536005"/>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40"/>
              </a:spcBef>
              <a:spcAft>
                <a:spcPts val="0"/>
              </a:spcAft>
              <a:buClr>
                <a:schemeClr val="accent2"/>
              </a:buClr>
              <a:buSzPts val="2024"/>
              <a:buFont typeface="Noto Sans Symbols"/>
              <a:buNone/>
              <a:defRPr b="0" i="0" sz="2200" u="none" cap="none" strike="noStrike">
                <a:solidFill>
                  <a:schemeClr val="accent2"/>
                </a:solidFill>
                <a:latin typeface="Gill Sans"/>
                <a:ea typeface="Gill Sans"/>
                <a:cs typeface="Gill Sans"/>
                <a:sym typeface="Gill Sans"/>
              </a:defRPr>
            </a:lvl1pPr>
            <a:lvl2pPr indent="-228600" lvl="1" marL="914400" marR="0" rtl="0" algn="l">
              <a:spcBef>
                <a:spcPts val="600"/>
              </a:spcBef>
              <a:spcAft>
                <a:spcPts val="0"/>
              </a:spcAft>
              <a:buClr>
                <a:schemeClr val="accent2"/>
              </a:buClr>
              <a:buSzPts val="1840"/>
              <a:buFont typeface="Noto Sans Symbols"/>
              <a:buNone/>
              <a:defRPr b="1" i="0" sz="2000" u="none" cap="none" strike="noStrike">
                <a:solidFill>
                  <a:schemeClr val="dk2"/>
                </a:solidFill>
                <a:latin typeface="Gill Sans"/>
                <a:ea typeface="Gill Sans"/>
                <a:cs typeface="Gill Sans"/>
                <a:sym typeface="Gill Sans"/>
              </a:defRPr>
            </a:lvl2pPr>
            <a:lvl3pPr indent="-228600" lvl="2" marL="1371600" marR="0" rtl="0" algn="l">
              <a:spcBef>
                <a:spcPts val="600"/>
              </a:spcBef>
              <a:spcAft>
                <a:spcPts val="0"/>
              </a:spcAft>
              <a:buClr>
                <a:schemeClr val="accent2"/>
              </a:buClr>
              <a:buSzPts val="1656"/>
              <a:buFont typeface="Noto Sans Symbols"/>
              <a:buNone/>
              <a:defRPr b="1" i="0" sz="1800" u="none" cap="none" strike="noStrike">
                <a:solidFill>
                  <a:schemeClr val="dk2"/>
                </a:solidFill>
                <a:latin typeface="Gill Sans"/>
                <a:ea typeface="Gill Sans"/>
                <a:cs typeface="Gill Sans"/>
                <a:sym typeface="Gill Sans"/>
              </a:defRPr>
            </a:lvl3pPr>
            <a:lvl4pPr indent="-228600" lvl="3" marL="1828800" marR="0" rtl="0" algn="l">
              <a:spcBef>
                <a:spcPts val="600"/>
              </a:spcBef>
              <a:spcAft>
                <a:spcPts val="0"/>
              </a:spcAft>
              <a:buClr>
                <a:schemeClr val="accent2"/>
              </a:buClr>
              <a:buSzPts val="1472"/>
              <a:buFont typeface="Noto Sans Symbols"/>
              <a:buNone/>
              <a:defRPr b="1" i="0" sz="1600" u="none" cap="none" strike="noStrike">
                <a:solidFill>
                  <a:schemeClr val="dk2"/>
                </a:solidFill>
                <a:latin typeface="Gill Sans"/>
                <a:ea typeface="Gill Sans"/>
                <a:cs typeface="Gill Sans"/>
                <a:sym typeface="Gill Sans"/>
              </a:defRPr>
            </a:lvl4pPr>
            <a:lvl5pPr indent="-228600" lvl="4" marL="2286000" marR="0" rtl="0" algn="l">
              <a:spcBef>
                <a:spcPts val="600"/>
              </a:spcBef>
              <a:spcAft>
                <a:spcPts val="0"/>
              </a:spcAft>
              <a:buClr>
                <a:schemeClr val="accent2"/>
              </a:buClr>
              <a:buSzPts val="1472"/>
              <a:buFont typeface="Noto Sans Symbols"/>
              <a:buNone/>
              <a:defRPr b="1" i="0" sz="1600" u="none" cap="none" strike="noStrike">
                <a:solidFill>
                  <a:schemeClr val="dk2"/>
                </a:solidFill>
                <a:latin typeface="Gill Sans"/>
                <a:ea typeface="Gill Sans"/>
                <a:cs typeface="Gill Sans"/>
                <a:sym typeface="Gill Sans"/>
              </a:defRPr>
            </a:lvl5pPr>
            <a:lvl6pPr indent="-228600" lvl="5" marL="2743200" marR="0" rtl="0" algn="l">
              <a:spcBef>
                <a:spcPts val="600"/>
              </a:spcBef>
              <a:spcAft>
                <a:spcPts val="0"/>
              </a:spcAft>
              <a:buClr>
                <a:schemeClr val="accent2"/>
              </a:buClr>
              <a:buSzPts val="1472"/>
              <a:buFont typeface="Noto Sans Symbols"/>
              <a:buNone/>
              <a:defRPr b="1" i="0" sz="1600" u="none" cap="none" strike="noStrike">
                <a:solidFill>
                  <a:schemeClr val="dk2"/>
                </a:solidFill>
                <a:latin typeface="Gill Sans"/>
                <a:ea typeface="Gill Sans"/>
                <a:cs typeface="Gill Sans"/>
                <a:sym typeface="Gill Sans"/>
              </a:defRPr>
            </a:lvl6pPr>
            <a:lvl7pPr indent="-228600" lvl="6" marL="3200400" marR="0" rtl="0" algn="l">
              <a:spcBef>
                <a:spcPts val="600"/>
              </a:spcBef>
              <a:spcAft>
                <a:spcPts val="0"/>
              </a:spcAft>
              <a:buClr>
                <a:schemeClr val="accent2"/>
              </a:buClr>
              <a:buSzPts val="1472"/>
              <a:buFont typeface="Noto Sans Symbols"/>
              <a:buNone/>
              <a:defRPr b="1" i="0" sz="1600" u="none" cap="none" strike="noStrike">
                <a:solidFill>
                  <a:schemeClr val="dk2"/>
                </a:solidFill>
                <a:latin typeface="Gill Sans"/>
                <a:ea typeface="Gill Sans"/>
                <a:cs typeface="Gill Sans"/>
                <a:sym typeface="Gill Sans"/>
              </a:defRPr>
            </a:lvl7pPr>
            <a:lvl8pPr indent="-228600" lvl="7" marL="3657600" marR="0" rtl="0" algn="l">
              <a:spcBef>
                <a:spcPts val="600"/>
              </a:spcBef>
              <a:spcAft>
                <a:spcPts val="0"/>
              </a:spcAft>
              <a:buClr>
                <a:schemeClr val="accent2"/>
              </a:buClr>
              <a:buSzPts val="1472"/>
              <a:buFont typeface="Noto Sans Symbols"/>
              <a:buNone/>
              <a:defRPr b="1" i="0" sz="1600" u="none" cap="none" strike="noStrike">
                <a:solidFill>
                  <a:schemeClr val="dk2"/>
                </a:solidFill>
                <a:latin typeface="Gill Sans"/>
                <a:ea typeface="Gill Sans"/>
                <a:cs typeface="Gill Sans"/>
                <a:sym typeface="Gill Sans"/>
              </a:defRPr>
            </a:lvl8pPr>
            <a:lvl9pPr indent="-228600" lvl="8" marL="4114800" marR="0" rtl="0" algn="l">
              <a:spcBef>
                <a:spcPts val="600"/>
              </a:spcBef>
              <a:spcAft>
                <a:spcPts val="600"/>
              </a:spcAft>
              <a:buClr>
                <a:schemeClr val="accent2"/>
              </a:buClr>
              <a:buSzPts val="1472"/>
              <a:buFont typeface="Noto Sans Symbols"/>
              <a:buNone/>
              <a:defRPr b="1" i="0" sz="1600" u="none" cap="none" strike="noStrike">
                <a:solidFill>
                  <a:schemeClr val="dk2"/>
                </a:solidFill>
                <a:latin typeface="Gill Sans"/>
                <a:ea typeface="Gill Sans"/>
                <a:cs typeface="Gill Sans"/>
                <a:sym typeface="Gill Sans"/>
              </a:defRPr>
            </a:lvl9pPr>
          </a:lstStyle>
          <a:p/>
        </p:txBody>
      </p:sp>
      <p:sp>
        <p:nvSpPr>
          <p:cNvPr id="48" name="Google Shape;48;p22"/>
          <p:cNvSpPr txBox="1"/>
          <p:nvPr>
            <p:ph idx="2" type="body"/>
          </p:nvPr>
        </p:nvSpPr>
        <p:spPr>
          <a:xfrm>
            <a:off x="581194" y="2926052"/>
            <a:ext cx="5393100" cy="2934999"/>
          </a:xfrm>
          <a:prstGeom prst="rect">
            <a:avLst/>
          </a:prstGeom>
          <a:noFill/>
          <a:ln>
            <a:noFill/>
          </a:ln>
        </p:spPr>
        <p:txBody>
          <a:bodyPr anchorCtr="0" anchor="t" bIns="45700" lIns="91425" spcFirstLastPara="1" rIns="91425" wrap="square" tIns="45700">
            <a:normAutofit/>
          </a:bodyPr>
          <a:lstStyle>
            <a:lvl1pPr indent="-333756" lvl="0" marL="457200" marR="0" rtl="0" algn="l">
              <a:spcBef>
                <a:spcPts val="360"/>
              </a:spcBef>
              <a:spcAft>
                <a:spcPts val="0"/>
              </a:spcAft>
              <a:buClr>
                <a:schemeClr val="accent2"/>
              </a:buClr>
              <a:buSzPts val="1656"/>
              <a:buFont typeface="Noto Sans Symbols"/>
              <a:buChar char="◼"/>
              <a:defRPr b="0" i="0" sz="1800" u="none" cap="none" strike="noStrike">
                <a:solidFill>
                  <a:schemeClr val="dk2"/>
                </a:solidFill>
                <a:latin typeface="Gill Sans"/>
                <a:ea typeface="Gill Sans"/>
                <a:cs typeface="Gill Sans"/>
                <a:sym typeface="Gill Sans"/>
              </a:defRPr>
            </a:lvl1pPr>
            <a:lvl2pPr indent="-322072" lvl="1" marL="914400" marR="0" rtl="0" algn="l">
              <a:spcBef>
                <a:spcPts val="600"/>
              </a:spcBef>
              <a:spcAft>
                <a:spcPts val="0"/>
              </a:spcAft>
              <a:buClr>
                <a:schemeClr val="accent2"/>
              </a:buClr>
              <a:buSzPts val="1472"/>
              <a:buFont typeface="Noto Sans Symbols"/>
              <a:buChar char="◼"/>
              <a:defRPr b="0" i="0" sz="1600" u="none" cap="none" strike="noStrike">
                <a:solidFill>
                  <a:schemeClr val="dk2"/>
                </a:solidFill>
                <a:latin typeface="Gill Sans"/>
                <a:ea typeface="Gill Sans"/>
                <a:cs typeface="Gill Sans"/>
                <a:sym typeface="Gill Sans"/>
              </a:defRPr>
            </a:lvl2pPr>
            <a:lvl3pPr indent="-310388" lvl="2" marL="1371600" marR="0" rtl="0" algn="l">
              <a:spcBef>
                <a:spcPts val="600"/>
              </a:spcBef>
              <a:spcAft>
                <a:spcPts val="0"/>
              </a:spcAft>
              <a:buClr>
                <a:schemeClr val="accent2"/>
              </a:buClr>
              <a:buSzPts val="1288"/>
              <a:buFont typeface="Noto Sans Symbols"/>
              <a:buChar char="◼"/>
              <a:defRPr b="0" i="0" sz="1400" u="none" cap="none" strike="noStrike">
                <a:solidFill>
                  <a:schemeClr val="dk2"/>
                </a:solidFill>
                <a:latin typeface="Gill Sans"/>
                <a:ea typeface="Gill Sans"/>
                <a:cs typeface="Gill Sans"/>
                <a:sym typeface="Gill Sans"/>
              </a:defRPr>
            </a:lvl3pPr>
            <a:lvl4pPr indent="-298703" lvl="3" marL="1828800" marR="0" rtl="0" algn="l">
              <a:spcBef>
                <a:spcPts val="600"/>
              </a:spcBef>
              <a:spcAft>
                <a:spcPts val="0"/>
              </a:spcAft>
              <a:buClr>
                <a:schemeClr val="accent2"/>
              </a:buClr>
              <a:buSzPts val="1104"/>
              <a:buFont typeface="Noto Sans Symbols"/>
              <a:buChar char="◼"/>
              <a:defRPr b="0" i="0" sz="1200" u="none" cap="none" strike="noStrike">
                <a:solidFill>
                  <a:schemeClr val="dk2"/>
                </a:solidFill>
                <a:latin typeface="Gill Sans"/>
                <a:ea typeface="Gill Sans"/>
                <a:cs typeface="Gill Sans"/>
                <a:sym typeface="Gill Sans"/>
              </a:defRPr>
            </a:lvl4pPr>
            <a:lvl5pPr indent="-298704" lvl="4" marL="2286000" marR="0" rtl="0" algn="l">
              <a:spcBef>
                <a:spcPts val="600"/>
              </a:spcBef>
              <a:spcAft>
                <a:spcPts val="0"/>
              </a:spcAft>
              <a:buClr>
                <a:schemeClr val="accent2"/>
              </a:buClr>
              <a:buSzPts val="1104"/>
              <a:buFont typeface="Noto Sans Symbols"/>
              <a:buChar char="◼"/>
              <a:defRPr b="0" i="0" sz="1200" u="none" cap="none" strike="noStrike">
                <a:solidFill>
                  <a:schemeClr val="dk2"/>
                </a:solidFill>
                <a:latin typeface="Gill Sans"/>
                <a:ea typeface="Gill Sans"/>
                <a:cs typeface="Gill Sans"/>
                <a:sym typeface="Gill Sans"/>
              </a:defRPr>
            </a:lvl5pPr>
            <a:lvl6pPr indent="-298704" lvl="5" marL="2743200" marR="0" rtl="0" algn="l">
              <a:spcBef>
                <a:spcPts val="600"/>
              </a:spcBef>
              <a:spcAft>
                <a:spcPts val="0"/>
              </a:spcAft>
              <a:buClr>
                <a:schemeClr val="accent2"/>
              </a:buClr>
              <a:buSzPts val="1104"/>
              <a:buFont typeface="Noto Sans Symbols"/>
              <a:buChar char="◼"/>
              <a:defRPr b="0" i="0" sz="1200" u="none" cap="none" strike="noStrike">
                <a:solidFill>
                  <a:schemeClr val="dk2"/>
                </a:solidFill>
                <a:latin typeface="Gill Sans"/>
                <a:ea typeface="Gill Sans"/>
                <a:cs typeface="Gill Sans"/>
                <a:sym typeface="Gill Sans"/>
              </a:defRPr>
            </a:lvl6pPr>
            <a:lvl7pPr indent="-298704" lvl="6" marL="3200400" marR="0" rtl="0" algn="l">
              <a:spcBef>
                <a:spcPts val="600"/>
              </a:spcBef>
              <a:spcAft>
                <a:spcPts val="0"/>
              </a:spcAft>
              <a:buClr>
                <a:schemeClr val="accent2"/>
              </a:buClr>
              <a:buSzPts val="1104"/>
              <a:buFont typeface="Noto Sans Symbols"/>
              <a:buChar char="◼"/>
              <a:defRPr b="0" i="0" sz="1200" u="none" cap="none" strike="noStrike">
                <a:solidFill>
                  <a:schemeClr val="dk2"/>
                </a:solidFill>
                <a:latin typeface="Gill Sans"/>
                <a:ea typeface="Gill Sans"/>
                <a:cs typeface="Gill Sans"/>
                <a:sym typeface="Gill Sans"/>
              </a:defRPr>
            </a:lvl7pPr>
            <a:lvl8pPr indent="-298703" lvl="7" marL="3657600" marR="0" rtl="0" algn="l">
              <a:spcBef>
                <a:spcPts val="600"/>
              </a:spcBef>
              <a:spcAft>
                <a:spcPts val="0"/>
              </a:spcAft>
              <a:buClr>
                <a:schemeClr val="accent2"/>
              </a:buClr>
              <a:buSzPts val="1104"/>
              <a:buFont typeface="Noto Sans Symbols"/>
              <a:buChar char="◼"/>
              <a:defRPr b="0" i="0" sz="1200" u="none" cap="none" strike="noStrike">
                <a:solidFill>
                  <a:schemeClr val="dk2"/>
                </a:solidFill>
                <a:latin typeface="Gill Sans"/>
                <a:ea typeface="Gill Sans"/>
                <a:cs typeface="Gill Sans"/>
                <a:sym typeface="Gill Sans"/>
              </a:defRPr>
            </a:lvl8pPr>
            <a:lvl9pPr indent="-298703" lvl="8" marL="4114800" marR="0" rtl="0" algn="l">
              <a:spcBef>
                <a:spcPts val="600"/>
              </a:spcBef>
              <a:spcAft>
                <a:spcPts val="600"/>
              </a:spcAft>
              <a:buClr>
                <a:schemeClr val="accent2"/>
              </a:buClr>
              <a:buSzPts val="1104"/>
              <a:buFont typeface="Noto Sans Symbols"/>
              <a:buChar char="◼"/>
              <a:defRPr b="0" i="0" sz="1200" u="none" cap="none" strike="noStrike">
                <a:solidFill>
                  <a:schemeClr val="dk2"/>
                </a:solidFill>
                <a:latin typeface="Gill Sans"/>
                <a:ea typeface="Gill Sans"/>
                <a:cs typeface="Gill Sans"/>
                <a:sym typeface="Gill Sans"/>
              </a:defRPr>
            </a:lvl9pPr>
          </a:lstStyle>
          <a:p/>
        </p:txBody>
      </p:sp>
      <p:sp>
        <p:nvSpPr>
          <p:cNvPr id="49" name="Google Shape;49;p22"/>
          <p:cNvSpPr txBox="1"/>
          <p:nvPr>
            <p:ph idx="3" type="body"/>
          </p:nvPr>
        </p:nvSpPr>
        <p:spPr>
          <a:xfrm>
            <a:off x="6523735" y="2250892"/>
            <a:ext cx="5087073" cy="553373"/>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40"/>
              </a:spcBef>
              <a:spcAft>
                <a:spcPts val="0"/>
              </a:spcAft>
              <a:buClr>
                <a:schemeClr val="accent2"/>
              </a:buClr>
              <a:buSzPts val="2024"/>
              <a:buFont typeface="Noto Sans Symbols"/>
              <a:buNone/>
              <a:defRPr b="0" i="0" sz="2200" u="none" cap="none" strike="noStrike">
                <a:solidFill>
                  <a:schemeClr val="accent2"/>
                </a:solidFill>
                <a:latin typeface="Gill Sans"/>
                <a:ea typeface="Gill Sans"/>
                <a:cs typeface="Gill Sans"/>
                <a:sym typeface="Gill Sans"/>
              </a:defRPr>
            </a:lvl1pPr>
            <a:lvl2pPr indent="-228600" lvl="1" marL="914400" marR="0" rtl="0" algn="l">
              <a:spcBef>
                <a:spcPts val="600"/>
              </a:spcBef>
              <a:spcAft>
                <a:spcPts val="0"/>
              </a:spcAft>
              <a:buClr>
                <a:schemeClr val="accent2"/>
              </a:buClr>
              <a:buSzPts val="1840"/>
              <a:buFont typeface="Noto Sans Symbols"/>
              <a:buNone/>
              <a:defRPr b="1" i="0" sz="2000" u="none" cap="none" strike="noStrike">
                <a:solidFill>
                  <a:schemeClr val="dk2"/>
                </a:solidFill>
                <a:latin typeface="Gill Sans"/>
                <a:ea typeface="Gill Sans"/>
                <a:cs typeface="Gill Sans"/>
                <a:sym typeface="Gill Sans"/>
              </a:defRPr>
            </a:lvl2pPr>
            <a:lvl3pPr indent="-228600" lvl="2" marL="1371600" marR="0" rtl="0" algn="l">
              <a:spcBef>
                <a:spcPts val="600"/>
              </a:spcBef>
              <a:spcAft>
                <a:spcPts val="0"/>
              </a:spcAft>
              <a:buClr>
                <a:schemeClr val="accent2"/>
              </a:buClr>
              <a:buSzPts val="1656"/>
              <a:buFont typeface="Noto Sans Symbols"/>
              <a:buNone/>
              <a:defRPr b="1" i="0" sz="1800" u="none" cap="none" strike="noStrike">
                <a:solidFill>
                  <a:schemeClr val="dk2"/>
                </a:solidFill>
                <a:latin typeface="Gill Sans"/>
                <a:ea typeface="Gill Sans"/>
                <a:cs typeface="Gill Sans"/>
                <a:sym typeface="Gill Sans"/>
              </a:defRPr>
            </a:lvl3pPr>
            <a:lvl4pPr indent="-228600" lvl="3" marL="1828800" marR="0" rtl="0" algn="l">
              <a:spcBef>
                <a:spcPts val="600"/>
              </a:spcBef>
              <a:spcAft>
                <a:spcPts val="0"/>
              </a:spcAft>
              <a:buClr>
                <a:schemeClr val="accent2"/>
              </a:buClr>
              <a:buSzPts val="1472"/>
              <a:buFont typeface="Noto Sans Symbols"/>
              <a:buNone/>
              <a:defRPr b="1" i="0" sz="1600" u="none" cap="none" strike="noStrike">
                <a:solidFill>
                  <a:schemeClr val="dk2"/>
                </a:solidFill>
                <a:latin typeface="Gill Sans"/>
                <a:ea typeface="Gill Sans"/>
                <a:cs typeface="Gill Sans"/>
                <a:sym typeface="Gill Sans"/>
              </a:defRPr>
            </a:lvl4pPr>
            <a:lvl5pPr indent="-228600" lvl="4" marL="2286000" marR="0" rtl="0" algn="l">
              <a:spcBef>
                <a:spcPts val="600"/>
              </a:spcBef>
              <a:spcAft>
                <a:spcPts val="0"/>
              </a:spcAft>
              <a:buClr>
                <a:schemeClr val="accent2"/>
              </a:buClr>
              <a:buSzPts val="1472"/>
              <a:buFont typeface="Noto Sans Symbols"/>
              <a:buNone/>
              <a:defRPr b="1" i="0" sz="1600" u="none" cap="none" strike="noStrike">
                <a:solidFill>
                  <a:schemeClr val="dk2"/>
                </a:solidFill>
                <a:latin typeface="Gill Sans"/>
                <a:ea typeface="Gill Sans"/>
                <a:cs typeface="Gill Sans"/>
                <a:sym typeface="Gill Sans"/>
              </a:defRPr>
            </a:lvl5pPr>
            <a:lvl6pPr indent="-228600" lvl="5" marL="2743200" marR="0" rtl="0" algn="l">
              <a:spcBef>
                <a:spcPts val="600"/>
              </a:spcBef>
              <a:spcAft>
                <a:spcPts val="0"/>
              </a:spcAft>
              <a:buClr>
                <a:schemeClr val="accent2"/>
              </a:buClr>
              <a:buSzPts val="1472"/>
              <a:buFont typeface="Noto Sans Symbols"/>
              <a:buNone/>
              <a:defRPr b="1" i="0" sz="1600" u="none" cap="none" strike="noStrike">
                <a:solidFill>
                  <a:schemeClr val="dk2"/>
                </a:solidFill>
                <a:latin typeface="Gill Sans"/>
                <a:ea typeface="Gill Sans"/>
                <a:cs typeface="Gill Sans"/>
                <a:sym typeface="Gill Sans"/>
              </a:defRPr>
            </a:lvl6pPr>
            <a:lvl7pPr indent="-228600" lvl="6" marL="3200400" marR="0" rtl="0" algn="l">
              <a:spcBef>
                <a:spcPts val="600"/>
              </a:spcBef>
              <a:spcAft>
                <a:spcPts val="0"/>
              </a:spcAft>
              <a:buClr>
                <a:schemeClr val="accent2"/>
              </a:buClr>
              <a:buSzPts val="1472"/>
              <a:buFont typeface="Noto Sans Symbols"/>
              <a:buNone/>
              <a:defRPr b="1" i="0" sz="1600" u="none" cap="none" strike="noStrike">
                <a:solidFill>
                  <a:schemeClr val="dk2"/>
                </a:solidFill>
                <a:latin typeface="Gill Sans"/>
                <a:ea typeface="Gill Sans"/>
                <a:cs typeface="Gill Sans"/>
                <a:sym typeface="Gill Sans"/>
              </a:defRPr>
            </a:lvl7pPr>
            <a:lvl8pPr indent="-228600" lvl="7" marL="3657600" marR="0" rtl="0" algn="l">
              <a:spcBef>
                <a:spcPts val="600"/>
              </a:spcBef>
              <a:spcAft>
                <a:spcPts val="0"/>
              </a:spcAft>
              <a:buClr>
                <a:schemeClr val="accent2"/>
              </a:buClr>
              <a:buSzPts val="1472"/>
              <a:buFont typeface="Noto Sans Symbols"/>
              <a:buNone/>
              <a:defRPr b="1" i="0" sz="1600" u="none" cap="none" strike="noStrike">
                <a:solidFill>
                  <a:schemeClr val="dk2"/>
                </a:solidFill>
                <a:latin typeface="Gill Sans"/>
                <a:ea typeface="Gill Sans"/>
                <a:cs typeface="Gill Sans"/>
                <a:sym typeface="Gill Sans"/>
              </a:defRPr>
            </a:lvl8pPr>
            <a:lvl9pPr indent="-228600" lvl="8" marL="4114800" marR="0" rtl="0" algn="l">
              <a:spcBef>
                <a:spcPts val="600"/>
              </a:spcBef>
              <a:spcAft>
                <a:spcPts val="600"/>
              </a:spcAft>
              <a:buClr>
                <a:schemeClr val="accent2"/>
              </a:buClr>
              <a:buSzPts val="1472"/>
              <a:buFont typeface="Noto Sans Symbols"/>
              <a:buNone/>
              <a:defRPr b="1" i="0" sz="1600" u="none" cap="none" strike="noStrike">
                <a:solidFill>
                  <a:schemeClr val="dk2"/>
                </a:solidFill>
                <a:latin typeface="Gill Sans"/>
                <a:ea typeface="Gill Sans"/>
                <a:cs typeface="Gill Sans"/>
                <a:sym typeface="Gill Sans"/>
              </a:defRPr>
            </a:lvl9pPr>
          </a:lstStyle>
          <a:p/>
        </p:txBody>
      </p:sp>
      <p:sp>
        <p:nvSpPr>
          <p:cNvPr id="50" name="Google Shape;50;p22"/>
          <p:cNvSpPr txBox="1"/>
          <p:nvPr>
            <p:ph idx="4" type="body"/>
          </p:nvPr>
        </p:nvSpPr>
        <p:spPr>
          <a:xfrm>
            <a:off x="6217709" y="2926052"/>
            <a:ext cx="5393100" cy="2934999"/>
          </a:xfrm>
          <a:prstGeom prst="rect">
            <a:avLst/>
          </a:prstGeom>
          <a:noFill/>
          <a:ln>
            <a:noFill/>
          </a:ln>
        </p:spPr>
        <p:txBody>
          <a:bodyPr anchorCtr="0" anchor="t" bIns="45700" lIns="91425" spcFirstLastPara="1" rIns="91425" wrap="square" tIns="45700">
            <a:normAutofit/>
          </a:bodyPr>
          <a:lstStyle>
            <a:lvl1pPr indent="-333756" lvl="0" marL="457200" marR="0" rtl="0" algn="l">
              <a:spcBef>
                <a:spcPts val="360"/>
              </a:spcBef>
              <a:spcAft>
                <a:spcPts val="0"/>
              </a:spcAft>
              <a:buClr>
                <a:schemeClr val="accent2"/>
              </a:buClr>
              <a:buSzPts val="1656"/>
              <a:buFont typeface="Noto Sans Symbols"/>
              <a:buChar char="◼"/>
              <a:defRPr b="0" i="0" sz="1800" u="none" cap="none" strike="noStrike">
                <a:solidFill>
                  <a:schemeClr val="dk2"/>
                </a:solidFill>
                <a:latin typeface="Gill Sans"/>
                <a:ea typeface="Gill Sans"/>
                <a:cs typeface="Gill Sans"/>
                <a:sym typeface="Gill Sans"/>
              </a:defRPr>
            </a:lvl1pPr>
            <a:lvl2pPr indent="-322072" lvl="1" marL="914400" marR="0" rtl="0" algn="l">
              <a:spcBef>
                <a:spcPts val="600"/>
              </a:spcBef>
              <a:spcAft>
                <a:spcPts val="0"/>
              </a:spcAft>
              <a:buClr>
                <a:schemeClr val="accent2"/>
              </a:buClr>
              <a:buSzPts val="1472"/>
              <a:buFont typeface="Noto Sans Symbols"/>
              <a:buChar char="◼"/>
              <a:defRPr b="0" i="0" sz="1600" u="none" cap="none" strike="noStrike">
                <a:solidFill>
                  <a:schemeClr val="dk2"/>
                </a:solidFill>
                <a:latin typeface="Gill Sans"/>
                <a:ea typeface="Gill Sans"/>
                <a:cs typeface="Gill Sans"/>
                <a:sym typeface="Gill Sans"/>
              </a:defRPr>
            </a:lvl2pPr>
            <a:lvl3pPr indent="-310388" lvl="2" marL="1371600" marR="0" rtl="0" algn="l">
              <a:spcBef>
                <a:spcPts val="600"/>
              </a:spcBef>
              <a:spcAft>
                <a:spcPts val="0"/>
              </a:spcAft>
              <a:buClr>
                <a:schemeClr val="accent2"/>
              </a:buClr>
              <a:buSzPts val="1288"/>
              <a:buFont typeface="Noto Sans Symbols"/>
              <a:buChar char="◼"/>
              <a:defRPr b="0" i="0" sz="1400" u="none" cap="none" strike="noStrike">
                <a:solidFill>
                  <a:schemeClr val="dk2"/>
                </a:solidFill>
                <a:latin typeface="Gill Sans"/>
                <a:ea typeface="Gill Sans"/>
                <a:cs typeface="Gill Sans"/>
                <a:sym typeface="Gill Sans"/>
              </a:defRPr>
            </a:lvl3pPr>
            <a:lvl4pPr indent="-298703" lvl="3" marL="1828800" marR="0" rtl="0" algn="l">
              <a:spcBef>
                <a:spcPts val="600"/>
              </a:spcBef>
              <a:spcAft>
                <a:spcPts val="0"/>
              </a:spcAft>
              <a:buClr>
                <a:schemeClr val="accent2"/>
              </a:buClr>
              <a:buSzPts val="1104"/>
              <a:buFont typeface="Noto Sans Symbols"/>
              <a:buChar char="◼"/>
              <a:defRPr b="0" i="0" sz="1200" u="none" cap="none" strike="noStrike">
                <a:solidFill>
                  <a:schemeClr val="dk2"/>
                </a:solidFill>
                <a:latin typeface="Gill Sans"/>
                <a:ea typeface="Gill Sans"/>
                <a:cs typeface="Gill Sans"/>
                <a:sym typeface="Gill Sans"/>
              </a:defRPr>
            </a:lvl4pPr>
            <a:lvl5pPr indent="-298704" lvl="4" marL="2286000" marR="0" rtl="0" algn="l">
              <a:spcBef>
                <a:spcPts val="600"/>
              </a:spcBef>
              <a:spcAft>
                <a:spcPts val="0"/>
              </a:spcAft>
              <a:buClr>
                <a:schemeClr val="accent2"/>
              </a:buClr>
              <a:buSzPts val="1104"/>
              <a:buFont typeface="Noto Sans Symbols"/>
              <a:buChar char="◼"/>
              <a:defRPr b="0" i="0" sz="1200" u="none" cap="none" strike="noStrike">
                <a:solidFill>
                  <a:schemeClr val="dk2"/>
                </a:solidFill>
                <a:latin typeface="Gill Sans"/>
                <a:ea typeface="Gill Sans"/>
                <a:cs typeface="Gill Sans"/>
                <a:sym typeface="Gill Sans"/>
              </a:defRPr>
            </a:lvl5pPr>
            <a:lvl6pPr indent="-298704" lvl="5" marL="2743200" marR="0" rtl="0" algn="l">
              <a:spcBef>
                <a:spcPts val="600"/>
              </a:spcBef>
              <a:spcAft>
                <a:spcPts val="0"/>
              </a:spcAft>
              <a:buClr>
                <a:schemeClr val="accent2"/>
              </a:buClr>
              <a:buSzPts val="1104"/>
              <a:buFont typeface="Noto Sans Symbols"/>
              <a:buChar char="◼"/>
              <a:defRPr b="0" i="0" sz="1200" u="none" cap="none" strike="noStrike">
                <a:solidFill>
                  <a:schemeClr val="dk2"/>
                </a:solidFill>
                <a:latin typeface="Gill Sans"/>
                <a:ea typeface="Gill Sans"/>
                <a:cs typeface="Gill Sans"/>
                <a:sym typeface="Gill Sans"/>
              </a:defRPr>
            </a:lvl6pPr>
            <a:lvl7pPr indent="-298704" lvl="6" marL="3200400" marR="0" rtl="0" algn="l">
              <a:spcBef>
                <a:spcPts val="600"/>
              </a:spcBef>
              <a:spcAft>
                <a:spcPts val="0"/>
              </a:spcAft>
              <a:buClr>
                <a:schemeClr val="accent2"/>
              </a:buClr>
              <a:buSzPts val="1104"/>
              <a:buFont typeface="Noto Sans Symbols"/>
              <a:buChar char="◼"/>
              <a:defRPr b="0" i="0" sz="1200" u="none" cap="none" strike="noStrike">
                <a:solidFill>
                  <a:schemeClr val="dk2"/>
                </a:solidFill>
                <a:latin typeface="Gill Sans"/>
                <a:ea typeface="Gill Sans"/>
                <a:cs typeface="Gill Sans"/>
                <a:sym typeface="Gill Sans"/>
              </a:defRPr>
            </a:lvl7pPr>
            <a:lvl8pPr indent="-298703" lvl="7" marL="3657600" marR="0" rtl="0" algn="l">
              <a:spcBef>
                <a:spcPts val="600"/>
              </a:spcBef>
              <a:spcAft>
                <a:spcPts val="0"/>
              </a:spcAft>
              <a:buClr>
                <a:schemeClr val="accent2"/>
              </a:buClr>
              <a:buSzPts val="1104"/>
              <a:buFont typeface="Noto Sans Symbols"/>
              <a:buChar char="◼"/>
              <a:defRPr b="0" i="0" sz="1200" u="none" cap="none" strike="noStrike">
                <a:solidFill>
                  <a:schemeClr val="dk2"/>
                </a:solidFill>
                <a:latin typeface="Gill Sans"/>
                <a:ea typeface="Gill Sans"/>
                <a:cs typeface="Gill Sans"/>
                <a:sym typeface="Gill Sans"/>
              </a:defRPr>
            </a:lvl8pPr>
            <a:lvl9pPr indent="-298703" lvl="8" marL="4114800" marR="0" rtl="0" algn="l">
              <a:spcBef>
                <a:spcPts val="600"/>
              </a:spcBef>
              <a:spcAft>
                <a:spcPts val="600"/>
              </a:spcAft>
              <a:buClr>
                <a:schemeClr val="accent2"/>
              </a:buClr>
              <a:buSzPts val="1104"/>
              <a:buFont typeface="Noto Sans Symbols"/>
              <a:buChar char="◼"/>
              <a:defRPr b="0" i="0" sz="1200" u="none" cap="none" strike="noStrike">
                <a:solidFill>
                  <a:schemeClr val="dk2"/>
                </a:solidFill>
                <a:latin typeface="Gill Sans"/>
                <a:ea typeface="Gill Sans"/>
                <a:cs typeface="Gill Sans"/>
                <a:sym typeface="Gill Sans"/>
              </a:defRPr>
            </a:lvl9pPr>
          </a:lstStyle>
          <a:p/>
        </p:txBody>
      </p:sp>
      <p:sp>
        <p:nvSpPr>
          <p:cNvPr id="51" name="Google Shape;51;p22"/>
          <p:cNvSpPr txBox="1"/>
          <p:nvPr>
            <p:ph idx="10" type="dt"/>
          </p:nvPr>
        </p:nvSpPr>
        <p:spPr>
          <a:xfrm>
            <a:off x="7605951" y="5956137"/>
            <a:ext cx="284479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22"/>
          <p:cNvSpPr txBox="1"/>
          <p:nvPr>
            <p:ph idx="11" type="ftr"/>
          </p:nvPr>
        </p:nvSpPr>
        <p:spPr>
          <a:xfrm>
            <a:off x="581192" y="5951811"/>
            <a:ext cx="691721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22"/>
          <p:cNvSpPr txBox="1"/>
          <p:nvPr>
            <p:ph idx="12" type="sldNum"/>
          </p:nvPr>
        </p:nvSpPr>
        <p:spPr>
          <a:xfrm>
            <a:off x="10558300" y="6235537"/>
            <a:ext cx="105251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it-IT"/>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seul" type="titleOnly">
  <p:cSld name="TITLE_ONLY">
    <p:spTree>
      <p:nvGrpSpPr>
        <p:cNvPr id="54" name="Shape 54"/>
        <p:cNvGrpSpPr/>
        <p:nvPr/>
      </p:nvGrpSpPr>
      <p:grpSpPr>
        <a:xfrm>
          <a:off x="0" y="0"/>
          <a:ext cx="0" cy="0"/>
          <a:chOff x="0" y="0"/>
          <a:chExt cx="0" cy="0"/>
        </a:xfrm>
      </p:grpSpPr>
      <p:sp>
        <p:nvSpPr>
          <p:cNvPr id="55" name="Google Shape;55;p23"/>
          <p:cNvSpPr/>
          <p:nvPr/>
        </p:nvSpPr>
        <p:spPr>
          <a:xfrm>
            <a:off x="440683" y="606554"/>
            <a:ext cx="11300036" cy="1258827"/>
          </a:xfrm>
          <a:prstGeom prst="rect">
            <a:avLst/>
          </a:prstGeom>
          <a:solidFill>
            <a:srgbClr val="28BC8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23"/>
          <p:cNvSpPr txBox="1"/>
          <p:nvPr>
            <p:ph type="title"/>
          </p:nvPr>
        </p:nvSpPr>
        <p:spPr>
          <a:xfrm>
            <a:off x="575894" y="729658"/>
            <a:ext cx="11029616" cy="988332"/>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l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23"/>
          <p:cNvSpPr txBox="1"/>
          <p:nvPr>
            <p:ph idx="10" type="dt"/>
          </p:nvPr>
        </p:nvSpPr>
        <p:spPr>
          <a:xfrm>
            <a:off x="7605951" y="5956137"/>
            <a:ext cx="284479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 name="Google Shape;58;p23"/>
          <p:cNvSpPr txBox="1"/>
          <p:nvPr>
            <p:ph idx="11" type="ftr"/>
          </p:nvPr>
        </p:nvSpPr>
        <p:spPr>
          <a:xfrm>
            <a:off x="581192" y="5951811"/>
            <a:ext cx="691721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23"/>
          <p:cNvSpPr txBox="1"/>
          <p:nvPr>
            <p:ph idx="12" type="sldNum"/>
          </p:nvPr>
        </p:nvSpPr>
        <p:spPr>
          <a:xfrm>
            <a:off x="10558300" y="6235537"/>
            <a:ext cx="105251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it-IT"/>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u avec légende" type="objTx">
  <p:cSld name="OBJECT_WITH_CAPTION_TEXT">
    <p:spTree>
      <p:nvGrpSpPr>
        <p:cNvPr id="60" name="Shape 60"/>
        <p:cNvGrpSpPr/>
        <p:nvPr/>
      </p:nvGrpSpPr>
      <p:grpSpPr>
        <a:xfrm>
          <a:off x="0" y="0"/>
          <a:ext cx="0" cy="0"/>
          <a:chOff x="0" y="0"/>
          <a:chExt cx="0" cy="0"/>
        </a:xfrm>
      </p:grpSpPr>
      <p:sp>
        <p:nvSpPr>
          <p:cNvPr id="61" name="Google Shape;61;p24"/>
          <p:cNvSpPr/>
          <p:nvPr/>
        </p:nvSpPr>
        <p:spPr>
          <a:xfrm>
            <a:off x="447817" y="5141973"/>
            <a:ext cx="11298200" cy="1274702"/>
          </a:xfrm>
          <a:prstGeom prst="rect">
            <a:avLst/>
          </a:prstGeom>
          <a:solidFill>
            <a:srgbClr val="28BC8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24"/>
          <p:cNvSpPr txBox="1"/>
          <p:nvPr>
            <p:ph type="title"/>
          </p:nvPr>
        </p:nvSpPr>
        <p:spPr>
          <a:xfrm>
            <a:off x="581192" y="5262296"/>
            <a:ext cx="4909445" cy="689514"/>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rgbClr val="9F276A"/>
              </a:buClr>
              <a:buSzPts val="2000"/>
              <a:buFont typeface="Gill Sans"/>
              <a:buNone/>
              <a:defRPr b="0" sz="2000">
                <a:solidFill>
                  <a:srgbClr val="9F276A"/>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24"/>
          <p:cNvSpPr txBox="1"/>
          <p:nvPr>
            <p:ph idx="1" type="body"/>
          </p:nvPr>
        </p:nvSpPr>
        <p:spPr>
          <a:xfrm>
            <a:off x="447816" y="601200"/>
            <a:ext cx="11292840" cy="4204800"/>
          </a:xfrm>
          <a:prstGeom prst="rect">
            <a:avLst/>
          </a:prstGeom>
          <a:noFill/>
          <a:ln>
            <a:noFill/>
          </a:ln>
        </p:spPr>
        <p:txBody>
          <a:bodyPr anchorCtr="0" anchor="ctr" bIns="45700" lIns="91425" spcFirstLastPara="1" rIns="91425" wrap="square" tIns="45700">
            <a:normAutofit/>
          </a:bodyPr>
          <a:lstStyle>
            <a:lvl1pPr indent="-345440" lvl="0" marL="457200" marR="0" rtl="0" algn="l">
              <a:spcBef>
                <a:spcPts val="400"/>
              </a:spcBef>
              <a:spcAft>
                <a:spcPts val="0"/>
              </a:spcAft>
              <a:buClr>
                <a:schemeClr val="accent2"/>
              </a:buClr>
              <a:buSzPts val="1840"/>
              <a:buFont typeface="Noto Sans Symbols"/>
              <a:buChar char="◼"/>
              <a:defRPr b="0" i="0" sz="2000" u="none" cap="none" strike="noStrike">
                <a:solidFill>
                  <a:schemeClr val="dk2"/>
                </a:solidFill>
                <a:latin typeface="Gill Sans"/>
                <a:ea typeface="Gill Sans"/>
                <a:cs typeface="Gill Sans"/>
                <a:sym typeface="Gill Sans"/>
              </a:defRPr>
            </a:lvl1pPr>
            <a:lvl2pPr indent="-333756" lvl="1" marL="914400" marR="0" rtl="0" algn="l">
              <a:spcBef>
                <a:spcPts val="600"/>
              </a:spcBef>
              <a:spcAft>
                <a:spcPts val="0"/>
              </a:spcAft>
              <a:buClr>
                <a:schemeClr val="accent2"/>
              </a:buClr>
              <a:buSzPts val="1656"/>
              <a:buFont typeface="Noto Sans Symbols"/>
              <a:buChar char="◼"/>
              <a:defRPr b="0" i="0" sz="1800" u="none" cap="none" strike="noStrike">
                <a:solidFill>
                  <a:schemeClr val="dk2"/>
                </a:solidFill>
                <a:latin typeface="Gill Sans"/>
                <a:ea typeface="Gill Sans"/>
                <a:cs typeface="Gill Sans"/>
                <a:sym typeface="Gill Sans"/>
              </a:defRPr>
            </a:lvl2pPr>
            <a:lvl3pPr indent="-322072" lvl="2" marL="1371600" marR="0" rtl="0" algn="l">
              <a:spcBef>
                <a:spcPts val="600"/>
              </a:spcBef>
              <a:spcAft>
                <a:spcPts val="0"/>
              </a:spcAft>
              <a:buClr>
                <a:schemeClr val="accent2"/>
              </a:buClr>
              <a:buSzPts val="1472"/>
              <a:buFont typeface="Noto Sans Symbols"/>
              <a:buChar char="◼"/>
              <a:defRPr b="0" i="0" sz="1600" u="none" cap="none" strike="noStrike">
                <a:solidFill>
                  <a:schemeClr val="dk2"/>
                </a:solidFill>
                <a:latin typeface="Gill Sans"/>
                <a:ea typeface="Gill Sans"/>
                <a:cs typeface="Gill Sans"/>
                <a:sym typeface="Gill Sans"/>
              </a:defRPr>
            </a:lvl3pPr>
            <a:lvl4pPr indent="-310388" lvl="3" marL="1828800" marR="0" rtl="0" algn="l">
              <a:spcBef>
                <a:spcPts val="600"/>
              </a:spcBef>
              <a:spcAft>
                <a:spcPts val="0"/>
              </a:spcAft>
              <a:buClr>
                <a:schemeClr val="accent2"/>
              </a:buClr>
              <a:buSzPts val="1288"/>
              <a:buFont typeface="Noto Sans Symbols"/>
              <a:buChar char="◼"/>
              <a:defRPr b="0" i="0" sz="1400" u="none" cap="none" strike="noStrike">
                <a:solidFill>
                  <a:schemeClr val="dk2"/>
                </a:solidFill>
                <a:latin typeface="Gill Sans"/>
                <a:ea typeface="Gill Sans"/>
                <a:cs typeface="Gill Sans"/>
                <a:sym typeface="Gill Sans"/>
              </a:defRPr>
            </a:lvl4pPr>
            <a:lvl5pPr indent="-310388" lvl="4" marL="2286000" marR="0" rtl="0" algn="l">
              <a:spcBef>
                <a:spcPts val="600"/>
              </a:spcBef>
              <a:spcAft>
                <a:spcPts val="0"/>
              </a:spcAft>
              <a:buClr>
                <a:schemeClr val="accent2"/>
              </a:buClr>
              <a:buSzPts val="1288"/>
              <a:buFont typeface="Noto Sans Symbols"/>
              <a:buChar char="◼"/>
              <a:defRPr b="0" i="0" sz="1400" u="none" cap="none" strike="noStrike">
                <a:solidFill>
                  <a:schemeClr val="dk2"/>
                </a:solidFill>
                <a:latin typeface="Gill Sans"/>
                <a:ea typeface="Gill Sans"/>
                <a:cs typeface="Gill Sans"/>
                <a:sym typeface="Gill Sans"/>
              </a:defRPr>
            </a:lvl5pPr>
            <a:lvl6pPr indent="-310388" lvl="5" marL="2743200" marR="0" rtl="0" algn="l">
              <a:spcBef>
                <a:spcPts val="600"/>
              </a:spcBef>
              <a:spcAft>
                <a:spcPts val="0"/>
              </a:spcAft>
              <a:buClr>
                <a:schemeClr val="accent2"/>
              </a:buClr>
              <a:buSzPts val="1288"/>
              <a:buFont typeface="Noto Sans Symbols"/>
              <a:buChar char="◼"/>
              <a:defRPr b="0" i="0" sz="1400" u="none" cap="none" strike="noStrike">
                <a:solidFill>
                  <a:schemeClr val="dk2"/>
                </a:solidFill>
                <a:latin typeface="Gill Sans"/>
                <a:ea typeface="Gill Sans"/>
                <a:cs typeface="Gill Sans"/>
                <a:sym typeface="Gill Sans"/>
              </a:defRPr>
            </a:lvl6pPr>
            <a:lvl7pPr indent="-310388" lvl="6" marL="3200400" marR="0" rtl="0" algn="l">
              <a:spcBef>
                <a:spcPts val="600"/>
              </a:spcBef>
              <a:spcAft>
                <a:spcPts val="0"/>
              </a:spcAft>
              <a:buClr>
                <a:schemeClr val="accent2"/>
              </a:buClr>
              <a:buSzPts val="1288"/>
              <a:buFont typeface="Noto Sans Symbols"/>
              <a:buChar char="◼"/>
              <a:defRPr b="0" i="0" sz="1400" u="none" cap="none" strike="noStrike">
                <a:solidFill>
                  <a:schemeClr val="dk2"/>
                </a:solidFill>
                <a:latin typeface="Gill Sans"/>
                <a:ea typeface="Gill Sans"/>
                <a:cs typeface="Gill Sans"/>
                <a:sym typeface="Gill Sans"/>
              </a:defRPr>
            </a:lvl7pPr>
            <a:lvl8pPr indent="-310388" lvl="7" marL="3657600" marR="0" rtl="0" algn="l">
              <a:spcBef>
                <a:spcPts val="600"/>
              </a:spcBef>
              <a:spcAft>
                <a:spcPts val="0"/>
              </a:spcAft>
              <a:buClr>
                <a:schemeClr val="accent2"/>
              </a:buClr>
              <a:buSzPts val="1288"/>
              <a:buFont typeface="Noto Sans Symbols"/>
              <a:buChar char="◼"/>
              <a:defRPr b="0" i="0" sz="1400" u="none" cap="none" strike="noStrike">
                <a:solidFill>
                  <a:schemeClr val="dk2"/>
                </a:solidFill>
                <a:latin typeface="Gill Sans"/>
                <a:ea typeface="Gill Sans"/>
                <a:cs typeface="Gill Sans"/>
                <a:sym typeface="Gill Sans"/>
              </a:defRPr>
            </a:lvl8pPr>
            <a:lvl9pPr indent="-310388" lvl="8" marL="4114800" marR="0" rtl="0" algn="l">
              <a:spcBef>
                <a:spcPts val="600"/>
              </a:spcBef>
              <a:spcAft>
                <a:spcPts val="600"/>
              </a:spcAft>
              <a:buClr>
                <a:schemeClr val="accent2"/>
              </a:buClr>
              <a:buSzPts val="1288"/>
              <a:buFont typeface="Noto Sans Symbols"/>
              <a:buChar char="◼"/>
              <a:defRPr b="0" i="0" sz="1400" u="none" cap="none" strike="noStrike">
                <a:solidFill>
                  <a:schemeClr val="dk2"/>
                </a:solidFill>
                <a:latin typeface="Gill Sans"/>
                <a:ea typeface="Gill Sans"/>
                <a:cs typeface="Gill Sans"/>
                <a:sym typeface="Gill Sans"/>
              </a:defRPr>
            </a:lvl9pPr>
          </a:lstStyle>
          <a:p/>
        </p:txBody>
      </p:sp>
      <p:sp>
        <p:nvSpPr>
          <p:cNvPr id="64" name="Google Shape;64;p24"/>
          <p:cNvSpPr txBox="1"/>
          <p:nvPr>
            <p:ph idx="2" type="body"/>
          </p:nvPr>
        </p:nvSpPr>
        <p:spPr>
          <a:xfrm>
            <a:off x="5740823" y="5262296"/>
            <a:ext cx="5869987" cy="689515"/>
          </a:xfrm>
          <a:prstGeom prst="rect">
            <a:avLst/>
          </a:prstGeom>
          <a:noFill/>
          <a:ln>
            <a:noFill/>
          </a:ln>
        </p:spPr>
        <p:txBody>
          <a:bodyPr anchorCtr="0" anchor="ctr" bIns="45700" lIns="91425" spcFirstLastPara="1" rIns="91425" wrap="square" tIns="45700">
            <a:normAutofit/>
          </a:bodyPr>
          <a:lstStyle>
            <a:lvl1pPr indent="-228600" lvl="0" marL="457200" marR="0" rtl="0" algn="r">
              <a:spcBef>
                <a:spcPts val="220"/>
              </a:spcBef>
              <a:spcAft>
                <a:spcPts val="0"/>
              </a:spcAft>
              <a:buClr>
                <a:schemeClr val="accent2"/>
              </a:buClr>
              <a:buSzPts val="1012"/>
              <a:buFont typeface="Noto Sans Symbols"/>
              <a:buNone/>
              <a:defRPr b="0" i="0" sz="1100" u="none" cap="none" strike="noStrike">
                <a:solidFill>
                  <a:schemeClr val="lt1"/>
                </a:solidFill>
                <a:latin typeface="Gill Sans"/>
                <a:ea typeface="Gill Sans"/>
                <a:cs typeface="Gill Sans"/>
                <a:sym typeface="Gill Sans"/>
              </a:defRPr>
            </a:lvl1pPr>
            <a:lvl2pPr indent="-228600" lvl="1" marL="914400" marR="0" rtl="0" algn="l">
              <a:spcBef>
                <a:spcPts val="600"/>
              </a:spcBef>
              <a:spcAft>
                <a:spcPts val="0"/>
              </a:spcAft>
              <a:buClr>
                <a:schemeClr val="accent2"/>
              </a:buClr>
              <a:buSzPts val="1012"/>
              <a:buFont typeface="Noto Sans Symbols"/>
              <a:buNone/>
              <a:defRPr b="0" i="0" sz="1100" u="none" cap="none" strike="noStrike">
                <a:solidFill>
                  <a:schemeClr val="dk2"/>
                </a:solidFill>
                <a:latin typeface="Gill Sans"/>
                <a:ea typeface="Gill Sans"/>
                <a:cs typeface="Gill Sans"/>
                <a:sym typeface="Gill Sans"/>
              </a:defRPr>
            </a:lvl2pPr>
            <a:lvl3pPr indent="-228600" lvl="2" marL="1371600" marR="0" rtl="0" algn="l">
              <a:spcBef>
                <a:spcPts val="600"/>
              </a:spcBef>
              <a:spcAft>
                <a:spcPts val="0"/>
              </a:spcAft>
              <a:buClr>
                <a:schemeClr val="accent2"/>
              </a:buClr>
              <a:buSzPts val="920"/>
              <a:buFont typeface="Noto Sans Symbols"/>
              <a:buNone/>
              <a:defRPr b="0" i="0" sz="1000" u="none" cap="none" strike="noStrike">
                <a:solidFill>
                  <a:schemeClr val="dk2"/>
                </a:solidFill>
                <a:latin typeface="Gill Sans"/>
                <a:ea typeface="Gill Sans"/>
                <a:cs typeface="Gill Sans"/>
                <a:sym typeface="Gill Sans"/>
              </a:defRPr>
            </a:lvl3pPr>
            <a:lvl4pPr indent="-228600" lvl="3" marL="1828800" marR="0" rtl="0" algn="l">
              <a:spcBef>
                <a:spcPts val="600"/>
              </a:spcBef>
              <a:spcAft>
                <a:spcPts val="0"/>
              </a:spcAft>
              <a:buClr>
                <a:schemeClr val="accent2"/>
              </a:buClr>
              <a:buSzPts val="828"/>
              <a:buFont typeface="Noto Sans Symbols"/>
              <a:buNone/>
              <a:defRPr b="0" i="0" sz="900" u="none" cap="none" strike="noStrike">
                <a:solidFill>
                  <a:schemeClr val="dk2"/>
                </a:solidFill>
                <a:latin typeface="Gill Sans"/>
                <a:ea typeface="Gill Sans"/>
                <a:cs typeface="Gill Sans"/>
                <a:sym typeface="Gill Sans"/>
              </a:defRPr>
            </a:lvl4pPr>
            <a:lvl5pPr indent="-228600" lvl="4" marL="2286000" marR="0" rtl="0" algn="l">
              <a:spcBef>
                <a:spcPts val="600"/>
              </a:spcBef>
              <a:spcAft>
                <a:spcPts val="0"/>
              </a:spcAft>
              <a:buClr>
                <a:schemeClr val="accent2"/>
              </a:buClr>
              <a:buSzPts val="828"/>
              <a:buFont typeface="Noto Sans Symbols"/>
              <a:buNone/>
              <a:defRPr b="0" i="0" sz="900" u="none" cap="none" strike="noStrike">
                <a:solidFill>
                  <a:schemeClr val="dk2"/>
                </a:solidFill>
                <a:latin typeface="Gill Sans"/>
                <a:ea typeface="Gill Sans"/>
                <a:cs typeface="Gill Sans"/>
                <a:sym typeface="Gill Sans"/>
              </a:defRPr>
            </a:lvl5pPr>
            <a:lvl6pPr indent="-228600" lvl="5" marL="2743200" marR="0" rtl="0" algn="l">
              <a:spcBef>
                <a:spcPts val="600"/>
              </a:spcBef>
              <a:spcAft>
                <a:spcPts val="0"/>
              </a:spcAft>
              <a:buClr>
                <a:schemeClr val="accent2"/>
              </a:buClr>
              <a:buSzPts val="828"/>
              <a:buFont typeface="Noto Sans Symbols"/>
              <a:buNone/>
              <a:defRPr b="0" i="0" sz="900" u="none" cap="none" strike="noStrike">
                <a:solidFill>
                  <a:schemeClr val="dk2"/>
                </a:solidFill>
                <a:latin typeface="Gill Sans"/>
                <a:ea typeface="Gill Sans"/>
                <a:cs typeface="Gill Sans"/>
                <a:sym typeface="Gill Sans"/>
              </a:defRPr>
            </a:lvl6pPr>
            <a:lvl7pPr indent="-228600" lvl="6" marL="3200400" marR="0" rtl="0" algn="l">
              <a:spcBef>
                <a:spcPts val="600"/>
              </a:spcBef>
              <a:spcAft>
                <a:spcPts val="0"/>
              </a:spcAft>
              <a:buClr>
                <a:schemeClr val="accent2"/>
              </a:buClr>
              <a:buSzPts val="828"/>
              <a:buFont typeface="Noto Sans Symbols"/>
              <a:buNone/>
              <a:defRPr b="0" i="0" sz="900" u="none" cap="none" strike="noStrike">
                <a:solidFill>
                  <a:schemeClr val="dk2"/>
                </a:solidFill>
                <a:latin typeface="Gill Sans"/>
                <a:ea typeface="Gill Sans"/>
                <a:cs typeface="Gill Sans"/>
                <a:sym typeface="Gill Sans"/>
              </a:defRPr>
            </a:lvl7pPr>
            <a:lvl8pPr indent="-228600" lvl="7" marL="3657600" marR="0" rtl="0" algn="l">
              <a:spcBef>
                <a:spcPts val="600"/>
              </a:spcBef>
              <a:spcAft>
                <a:spcPts val="0"/>
              </a:spcAft>
              <a:buClr>
                <a:schemeClr val="accent2"/>
              </a:buClr>
              <a:buSzPts val="828"/>
              <a:buFont typeface="Noto Sans Symbols"/>
              <a:buNone/>
              <a:defRPr b="0" i="0" sz="900" u="none" cap="none" strike="noStrike">
                <a:solidFill>
                  <a:schemeClr val="dk2"/>
                </a:solidFill>
                <a:latin typeface="Gill Sans"/>
                <a:ea typeface="Gill Sans"/>
                <a:cs typeface="Gill Sans"/>
                <a:sym typeface="Gill Sans"/>
              </a:defRPr>
            </a:lvl8pPr>
            <a:lvl9pPr indent="-228600" lvl="8" marL="4114800" marR="0" rtl="0" algn="l">
              <a:spcBef>
                <a:spcPts val="600"/>
              </a:spcBef>
              <a:spcAft>
                <a:spcPts val="600"/>
              </a:spcAft>
              <a:buClr>
                <a:schemeClr val="accent2"/>
              </a:buClr>
              <a:buSzPts val="828"/>
              <a:buFont typeface="Noto Sans Symbols"/>
              <a:buNone/>
              <a:defRPr b="0" i="0" sz="900" u="none" cap="none" strike="noStrike">
                <a:solidFill>
                  <a:schemeClr val="dk2"/>
                </a:solidFill>
                <a:latin typeface="Gill Sans"/>
                <a:ea typeface="Gill Sans"/>
                <a:cs typeface="Gill Sans"/>
                <a:sym typeface="Gill Sans"/>
              </a:defRPr>
            </a:lvl9pPr>
          </a:lstStyle>
          <a:p/>
        </p:txBody>
      </p:sp>
      <p:sp>
        <p:nvSpPr>
          <p:cNvPr id="65" name="Google Shape;65;p24"/>
          <p:cNvSpPr txBox="1"/>
          <p:nvPr>
            <p:ph idx="10" type="dt"/>
          </p:nvPr>
        </p:nvSpPr>
        <p:spPr>
          <a:xfrm>
            <a:off x="7605951" y="5956137"/>
            <a:ext cx="284479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solidFill>
                  <a:srgbClr val="9F276A"/>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24"/>
          <p:cNvSpPr txBox="1"/>
          <p:nvPr>
            <p:ph idx="11" type="ftr"/>
          </p:nvPr>
        </p:nvSpPr>
        <p:spPr>
          <a:xfrm>
            <a:off x="581192" y="5951811"/>
            <a:ext cx="691721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rgbClr val="9F276A"/>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24"/>
          <p:cNvSpPr txBox="1"/>
          <p:nvPr>
            <p:ph idx="12" type="sldNum"/>
          </p:nvPr>
        </p:nvSpPr>
        <p:spPr>
          <a:xfrm>
            <a:off x="10558300" y="6235537"/>
            <a:ext cx="105251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900">
                <a:solidFill>
                  <a:srgbClr val="9F276A"/>
                </a:solidFill>
                <a:latin typeface="Gill Sans"/>
                <a:ea typeface="Gill Sans"/>
                <a:cs typeface="Gill Sans"/>
                <a:sym typeface="Gill Sans"/>
              </a:defRPr>
            </a:lvl1pPr>
            <a:lvl2pPr indent="0" lvl="1" marL="0" algn="r">
              <a:spcBef>
                <a:spcPts val="0"/>
              </a:spcBef>
              <a:buNone/>
              <a:defRPr sz="900">
                <a:solidFill>
                  <a:srgbClr val="9F276A"/>
                </a:solidFill>
                <a:latin typeface="Gill Sans"/>
                <a:ea typeface="Gill Sans"/>
                <a:cs typeface="Gill Sans"/>
                <a:sym typeface="Gill Sans"/>
              </a:defRPr>
            </a:lvl2pPr>
            <a:lvl3pPr indent="0" lvl="2" marL="0" algn="r">
              <a:spcBef>
                <a:spcPts val="0"/>
              </a:spcBef>
              <a:buNone/>
              <a:defRPr sz="900">
                <a:solidFill>
                  <a:srgbClr val="9F276A"/>
                </a:solidFill>
                <a:latin typeface="Gill Sans"/>
                <a:ea typeface="Gill Sans"/>
                <a:cs typeface="Gill Sans"/>
                <a:sym typeface="Gill Sans"/>
              </a:defRPr>
            </a:lvl3pPr>
            <a:lvl4pPr indent="0" lvl="3" marL="0" algn="r">
              <a:spcBef>
                <a:spcPts val="0"/>
              </a:spcBef>
              <a:buNone/>
              <a:defRPr sz="900">
                <a:solidFill>
                  <a:srgbClr val="9F276A"/>
                </a:solidFill>
                <a:latin typeface="Gill Sans"/>
                <a:ea typeface="Gill Sans"/>
                <a:cs typeface="Gill Sans"/>
                <a:sym typeface="Gill Sans"/>
              </a:defRPr>
            </a:lvl4pPr>
            <a:lvl5pPr indent="0" lvl="4" marL="0" algn="r">
              <a:spcBef>
                <a:spcPts val="0"/>
              </a:spcBef>
              <a:buNone/>
              <a:defRPr sz="900">
                <a:solidFill>
                  <a:srgbClr val="9F276A"/>
                </a:solidFill>
                <a:latin typeface="Gill Sans"/>
                <a:ea typeface="Gill Sans"/>
                <a:cs typeface="Gill Sans"/>
                <a:sym typeface="Gill Sans"/>
              </a:defRPr>
            </a:lvl5pPr>
            <a:lvl6pPr indent="0" lvl="5" marL="0" algn="r">
              <a:spcBef>
                <a:spcPts val="0"/>
              </a:spcBef>
              <a:buNone/>
              <a:defRPr sz="900">
                <a:solidFill>
                  <a:srgbClr val="9F276A"/>
                </a:solidFill>
                <a:latin typeface="Gill Sans"/>
                <a:ea typeface="Gill Sans"/>
                <a:cs typeface="Gill Sans"/>
                <a:sym typeface="Gill Sans"/>
              </a:defRPr>
            </a:lvl6pPr>
            <a:lvl7pPr indent="0" lvl="6" marL="0" algn="r">
              <a:spcBef>
                <a:spcPts val="0"/>
              </a:spcBef>
              <a:buNone/>
              <a:defRPr sz="900">
                <a:solidFill>
                  <a:srgbClr val="9F276A"/>
                </a:solidFill>
                <a:latin typeface="Gill Sans"/>
                <a:ea typeface="Gill Sans"/>
                <a:cs typeface="Gill Sans"/>
                <a:sym typeface="Gill Sans"/>
              </a:defRPr>
            </a:lvl7pPr>
            <a:lvl8pPr indent="0" lvl="7" marL="0" algn="r">
              <a:spcBef>
                <a:spcPts val="0"/>
              </a:spcBef>
              <a:buNone/>
              <a:defRPr sz="900">
                <a:solidFill>
                  <a:srgbClr val="9F276A"/>
                </a:solidFill>
                <a:latin typeface="Gill Sans"/>
                <a:ea typeface="Gill Sans"/>
                <a:cs typeface="Gill Sans"/>
                <a:sym typeface="Gill Sans"/>
              </a:defRPr>
            </a:lvl8pPr>
            <a:lvl9pPr indent="0" lvl="8" marL="0" algn="r">
              <a:spcBef>
                <a:spcPts val="0"/>
              </a:spcBef>
              <a:buNone/>
              <a:defRPr sz="900">
                <a:solidFill>
                  <a:srgbClr val="9F276A"/>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it-IT"/>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avec légende" type="picTx">
  <p:cSld name="PICTURE_WITH_CAPTION_TEXT">
    <p:spTree>
      <p:nvGrpSpPr>
        <p:cNvPr id="68" name="Shape 68"/>
        <p:cNvGrpSpPr/>
        <p:nvPr/>
      </p:nvGrpSpPr>
      <p:grpSpPr>
        <a:xfrm>
          <a:off x="0" y="0"/>
          <a:ext cx="0" cy="0"/>
          <a:chOff x="0" y="0"/>
          <a:chExt cx="0" cy="0"/>
        </a:xfrm>
      </p:grpSpPr>
      <p:sp>
        <p:nvSpPr>
          <p:cNvPr id="69" name="Google Shape;69;p25"/>
          <p:cNvSpPr txBox="1"/>
          <p:nvPr>
            <p:ph type="title"/>
          </p:nvPr>
        </p:nvSpPr>
        <p:spPr>
          <a:xfrm>
            <a:off x="581193" y="4693389"/>
            <a:ext cx="11029616"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accent1"/>
              </a:buClr>
              <a:buSzPts val="2400"/>
              <a:buFont typeface="Gill Sans"/>
              <a:buNone/>
              <a:defRPr b="0" sz="2400">
                <a:solidFill>
                  <a:schemeClr val="accen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25"/>
          <p:cNvSpPr/>
          <p:nvPr>
            <p:ph idx="2" type="pic"/>
          </p:nvPr>
        </p:nvSpPr>
        <p:spPr>
          <a:xfrm>
            <a:off x="447817" y="599725"/>
            <a:ext cx="11290859" cy="3557252"/>
          </a:xfrm>
          <a:prstGeom prst="rect">
            <a:avLst/>
          </a:prstGeom>
          <a:noFill/>
          <a:ln>
            <a:noFill/>
          </a:ln>
        </p:spPr>
      </p:sp>
      <p:sp>
        <p:nvSpPr>
          <p:cNvPr id="71" name="Google Shape;71;p25"/>
          <p:cNvSpPr txBox="1"/>
          <p:nvPr>
            <p:ph idx="1" type="body"/>
          </p:nvPr>
        </p:nvSpPr>
        <p:spPr>
          <a:xfrm>
            <a:off x="581192" y="5260127"/>
            <a:ext cx="11029617" cy="598671"/>
          </a:xfrm>
          <a:prstGeom prst="rect">
            <a:avLst/>
          </a:prstGeom>
          <a:noFill/>
          <a:ln>
            <a:noFill/>
          </a:ln>
        </p:spPr>
        <p:txBody>
          <a:bodyPr anchorCtr="0" anchor="t" bIns="45700" lIns="91425" spcFirstLastPara="1" rIns="91425" wrap="square" tIns="45700">
            <a:normAutofit/>
          </a:bodyPr>
          <a:lstStyle>
            <a:lvl1pPr indent="-228600" lvl="0" marL="457200" marR="0" rtl="0" algn="l">
              <a:spcBef>
                <a:spcPts val="240"/>
              </a:spcBef>
              <a:spcAft>
                <a:spcPts val="0"/>
              </a:spcAft>
              <a:buClr>
                <a:schemeClr val="accent2"/>
              </a:buClr>
              <a:buSzPts val="1104"/>
              <a:buFont typeface="Noto Sans Symbols"/>
              <a:buNone/>
              <a:defRPr b="0" i="0" sz="1200" u="none" cap="none" strike="noStrike">
                <a:solidFill>
                  <a:schemeClr val="dk2"/>
                </a:solidFill>
                <a:latin typeface="Gill Sans"/>
                <a:ea typeface="Gill Sans"/>
                <a:cs typeface="Gill Sans"/>
                <a:sym typeface="Gill Sans"/>
              </a:defRPr>
            </a:lvl1pPr>
            <a:lvl2pPr indent="-228600" lvl="1" marL="914400" marR="0" rtl="0" algn="l">
              <a:spcBef>
                <a:spcPts val="600"/>
              </a:spcBef>
              <a:spcAft>
                <a:spcPts val="0"/>
              </a:spcAft>
              <a:buClr>
                <a:schemeClr val="accent2"/>
              </a:buClr>
              <a:buSzPts val="1104"/>
              <a:buFont typeface="Noto Sans Symbols"/>
              <a:buNone/>
              <a:defRPr b="0" i="0" sz="1200" u="none" cap="none" strike="noStrike">
                <a:solidFill>
                  <a:schemeClr val="dk2"/>
                </a:solidFill>
                <a:latin typeface="Gill Sans"/>
                <a:ea typeface="Gill Sans"/>
                <a:cs typeface="Gill Sans"/>
                <a:sym typeface="Gill Sans"/>
              </a:defRPr>
            </a:lvl2pPr>
            <a:lvl3pPr indent="-228600" lvl="2" marL="1371600" marR="0" rtl="0" algn="l">
              <a:spcBef>
                <a:spcPts val="600"/>
              </a:spcBef>
              <a:spcAft>
                <a:spcPts val="0"/>
              </a:spcAft>
              <a:buClr>
                <a:schemeClr val="accent2"/>
              </a:buClr>
              <a:buSzPts val="920"/>
              <a:buFont typeface="Noto Sans Symbols"/>
              <a:buNone/>
              <a:defRPr b="0" i="0" sz="1000" u="none" cap="none" strike="noStrike">
                <a:solidFill>
                  <a:schemeClr val="dk2"/>
                </a:solidFill>
                <a:latin typeface="Gill Sans"/>
                <a:ea typeface="Gill Sans"/>
                <a:cs typeface="Gill Sans"/>
                <a:sym typeface="Gill Sans"/>
              </a:defRPr>
            </a:lvl3pPr>
            <a:lvl4pPr indent="-228600" lvl="3" marL="1828800" marR="0" rtl="0" algn="l">
              <a:spcBef>
                <a:spcPts val="600"/>
              </a:spcBef>
              <a:spcAft>
                <a:spcPts val="0"/>
              </a:spcAft>
              <a:buClr>
                <a:schemeClr val="accent2"/>
              </a:buClr>
              <a:buSzPts val="828"/>
              <a:buFont typeface="Noto Sans Symbols"/>
              <a:buNone/>
              <a:defRPr b="0" i="0" sz="900" u="none" cap="none" strike="noStrike">
                <a:solidFill>
                  <a:schemeClr val="dk2"/>
                </a:solidFill>
                <a:latin typeface="Gill Sans"/>
                <a:ea typeface="Gill Sans"/>
                <a:cs typeface="Gill Sans"/>
                <a:sym typeface="Gill Sans"/>
              </a:defRPr>
            </a:lvl4pPr>
            <a:lvl5pPr indent="-228600" lvl="4" marL="2286000" marR="0" rtl="0" algn="l">
              <a:spcBef>
                <a:spcPts val="600"/>
              </a:spcBef>
              <a:spcAft>
                <a:spcPts val="0"/>
              </a:spcAft>
              <a:buClr>
                <a:schemeClr val="accent2"/>
              </a:buClr>
              <a:buSzPts val="828"/>
              <a:buFont typeface="Noto Sans Symbols"/>
              <a:buNone/>
              <a:defRPr b="0" i="0" sz="900" u="none" cap="none" strike="noStrike">
                <a:solidFill>
                  <a:schemeClr val="dk2"/>
                </a:solidFill>
                <a:latin typeface="Gill Sans"/>
                <a:ea typeface="Gill Sans"/>
                <a:cs typeface="Gill Sans"/>
                <a:sym typeface="Gill Sans"/>
              </a:defRPr>
            </a:lvl5pPr>
            <a:lvl6pPr indent="-228600" lvl="5" marL="2743200" marR="0" rtl="0" algn="l">
              <a:spcBef>
                <a:spcPts val="600"/>
              </a:spcBef>
              <a:spcAft>
                <a:spcPts val="0"/>
              </a:spcAft>
              <a:buClr>
                <a:schemeClr val="accent2"/>
              </a:buClr>
              <a:buSzPts val="828"/>
              <a:buFont typeface="Noto Sans Symbols"/>
              <a:buNone/>
              <a:defRPr b="0" i="0" sz="900" u="none" cap="none" strike="noStrike">
                <a:solidFill>
                  <a:schemeClr val="dk2"/>
                </a:solidFill>
                <a:latin typeface="Gill Sans"/>
                <a:ea typeface="Gill Sans"/>
                <a:cs typeface="Gill Sans"/>
                <a:sym typeface="Gill Sans"/>
              </a:defRPr>
            </a:lvl6pPr>
            <a:lvl7pPr indent="-228600" lvl="6" marL="3200400" marR="0" rtl="0" algn="l">
              <a:spcBef>
                <a:spcPts val="600"/>
              </a:spcBef>
              <a:spcAft>
                <a:spcPts val="0"/>
              </a:spcAft>
              <a:buClr>
                <a:schemeClr val="accent2"/>
              </a:buClr>
              <a:buSzPts val="828"/>
              <a:buFont typeface="Noto Sans Symbols"/>
              <a:buNone/>
              <a:defRPr b="0" i="0" sz="900" u="none" cap="none" strike="noStrike">
                <a:solidFill>
                  <a:schemeClr val="dk2"/>
                </a:solidFill>
                <a:latin typeface="Gill Sans"/>
                <a:ea typeface="Gill Sans"/>
                <a:cs typeface="Gill Sans"/>
                <a:sym typeface="Gill Sans"/>
              </a:defRPr>
            </a:lvl7pPr>
            <a:lvl8pPr indent="-228600" lvl="7" marL="3657600" marR="0" rtl="0" algn="l">
              <a:spcBef>
                <a:spcPts val="600"/>
              </a:spcBef>
              <a:spcAft>
                <a:spcPts val="0"/>
              </a:spcAft>
              <a:buClr>
                <a:schemeClr val="accent2"/>
              </a:buClr>
              <a:buSzPts val="828"/>
              <a:buFont typeface="Noto Sans Symbols"/>
              <a:buNone/>
              <a:defRPr b="0" i="0" sz="900" u="none" cap="none" strike="noStrike">
                <a:solidFill>
                  <a:schemeClr val="dk2"/>
                </a:solidFill>
                <a:latin typeface="Gill Sans"/>
                <a:ea typeface="Gill Sans"/>
                <a:cs typeface="Gill Sans"/>
                <a:sym typeface="Gill Sans"/>
              </a:defRPr>
            </a:lvl8pPr>
            <a:lvl9pPr indent="-228600" lvl="8" marL="4114800" marR="0" rtl="0" algn="l">
              <a:spcBef>
                <a:spcPts val="600"/>
              </a:spcBef>
              <a:spcAft>
                <a:spcPts val="600"/>
              </a:spcAft>
              <a:buClr>
                <a:schemeClr val="accent2"/>
              </a:buClr>
              <a:buSzPts val="828"/>
              <a:buFont typeface="Noto Sans Symbols"/>
              <a:buNone/>
              <a:defRPr b="0" i="0" sz="900" u="none" cap="none" strike="noStrike">
                <a:solidFill>
                  <a:schemeClr val="dk2"/>
                </a:solidFill>
                <a:latin typeface="Gill Sans"/>
                <a:ea typeface="Gill Sans"/>
                <a:cs typeface="Gill Sans"/>
                <a:sym typeface="Gill Sans"/>
              </a:defRPr>
            </a:lvl9pPr>
          </a:lstStyle>
          <a:p/>
        </p:txBody>
      </p:sp>
      <p:sp>
        <p:nvSpPr>
          <p:cNvPr id="72" name="Google Shape;72;p25"/>
          <p:cNvSpPr txBox="1"/>
          <p:nvPr>
            <p:ph idx="10" type="dt"/>
          </p:nvPr>
        </p:nvSpPr>
        <p:spPr>
          <a:xfrm>
            <a:off x="7605951" y="5956137"/>
            <a:ext cx="284479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25"/>
          <p:cNvSpPr txBox="1"/>
          <p:nvPr>
            <p:ph idx="11" type="ftr"/>
          </p:nvPr>
        </p:nvSpPr>
        <p:spPr>
          <a:xfrm>
            <a:off x="581192" y="5951811"/>
            <a:ext cx="691721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 name="Google Shape;74;p25"/>
          <p:cNvSpPr txBox="1"/>
          <p:nvPr>
            <p:ph idx="12" type="sldNum"/>
          </p:nvPr>
        </p:nvSpPr>
        <p:spPr>
          <a:xfrm>
            <a:off x="10558300" y="6235537"/>
            <a:ext cx="105251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it-IT"/>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6"/>
          <p:cNvSpPr txBox="1"/>
          <p:nvPr>
            <p:ph idx="10" type="dt"/>
          </p:nvPr>
        </p:nvSpPr>
        <p:spPr>
          <a:xfrm>
            <a:off x="7605951" y="6235537"/>
            <a:ext cx="2844799" cy="365125"/>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b="0" i="0" sz="900" u="none" cap="none" strike="noStrike">
                <a:solidFill>
                  <a:schemeClr val="accent2"/>
                </a:solidFill>
                <a:latin typeface="Gill Sans"/>
                <a:ea typeface="Gill Sans"/>
                <a:cs typeface="Gill Sans"/>
                <a:sym typeface="Gill Sans"/>
              </a:defRPr>
            </a:lvl1pPr>
            <a:lvl2pPr lvl="1"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2pPr>
            <a:lvl3pPr lvl="2"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3pPr>
            <a:lvl4pPr lvl="3"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4pPr>
            <a:lvl5pPr lvl="4"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5pPr>
            <a:lvl6pPr lvl="5"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6pPr>
            <a:lvl7pPr lvl="6"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7pPr>
            <a:lvl8pPr lvl="7"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8pPr>
            <a:lvl9pPr lvl="8"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9pPr>
          </a:lstStyle>
          <a:p/>
        </p:txBody>
      </p:sp>
      <p:sp>
        <p:nvSpPr>
          <p:cNvPr id="11" name="Google Shape;11;p16"/>
          <p:cNvSpPr txBox="1"/>
          <p:nvPr>
            <p:ph idx="11" type="ftr"/>
          </p:nvPr>
        </p:nvSpPr>
        <p:spPr>
          <a:xfrm>
            <a:off x="581192" y="6231211"/>
            <a:ext cx="691721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900" u="none" cap="none" strike="noStrike">
                <a:solidFill>
                  <a:schemeClr val="accent2"/>
                </a:solidFill>
                <a:latin typeface="Gill Sans"/>
                <a:ea typeface="Gill Sans"/>
                <a:cs typeface="Gill Sans"/>
                <a:sym typeface="Gill Sans"/>
              </a:defRPr>
            </a:lvl1pPr>
            <a:lvl2pPr lvl="1"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2pPr>
            <a:lvl3pPr lvl="2"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3pPr>
            <a:lvl4pPr lvl="3"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4pPr>
            <a:lvl5pPr lvl="4"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5pPr>
            <a:lvl6pPr lvl="5"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6pPr>
            <a:lvl7pPr lvl="6"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7pPr>
            <a:lvl8pPr lvl="7"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8pPr>
            <a:lvl9pPr lvl="8"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9pPr>
          </a:lstStyle>
          <a:p/>
        </p:txBody>
      </p:sp>
      <p:sp>
        <p:nvSpPr>
          <p:cNvPr id="12" name="Google Shape;12;p16"/>
          <p:cNvSpPr txBox="1"/>
          <p:nvPr>
            <p:ph idx="12" type="sldNum"/>
          </p:nvPr>
        </p:nvSpPr>
        <p:spPr>
          <a:xfrm>
            <a:off x="10558300" y="6235537"/>
            <a:ext cx="105251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900" u="none" cap="none" strike="noStrike">
                <a:solidFill>
                  <a:schemeClr val="accent2"/>
                </a:solidFill>
                <a:latin typeface="Gill Sans"/>
                <a:ea typeface="Gill Sans"/>
                <a:cs typeface="Gill Sans"/>
                <a:sym typeface="Gill Sans"/>
              </a:defRPr>
            </a:lvl1pPr>
            <a:lvl2pPr indent="0" lvl="1" marL="0" marR="0" rtl="0" algn="r">
              <a:spcBef>
                <a:spcPts val="0"/>
              </a:spcBef>
              <a:buNone/>
              <a:defRPr b="0" i="0" sz="900" u="none" cap="none" strike="noStrike">
                <a:solidFill>
                  <a:schemeClr val="accent2"/>
                </a:solidFill>
                <a:latin typeface="Gill Sans"/>
                <a:ea typeface="Gill Sans"/>
                <a:cs typeface="Gill Sans"/>
                <a:sym typeface="Gill Sans"/>
              </a:defRPr>
            </a:lvl2pPr>
            <a:lvl3pPr indent="0" lvl="2" marL="0" marR="0" rtl="0" algn="r">
              <a:spcBef>
                <a:spcPts val="0"/>
              </a:spcBef>
              <a:buNone/>
              <a:defRPr b="0" i="0" sz="900" u="none" cap="none" strike="noStrike">
                <a:solidFill>
                  <a:schemeClr val="accent2"/>
                </a:solidFill>
                <a:latin typeface="Gill Sans"/>
                <a:ea typeface="Gill Sans"/>
                <a:cs typeface="Gill Sans"/>
                <a:sym typeface="Gill Sans"/>
              </a:defRPr>
            </a:lvl3pPr>
            <a:lvl4pPr indent="0" lvl="3" marL="0" marR="0" rtl="0" algn="r">
              <a:spcBef>
                <a:spcPts val="0"/>
              </a:spcBef>
              <a:buNone/>
              <a:defRPr b="0" i="0" sz="900" u="none" cap="none" strike="noStrike">
                <a:solidFill>
                  <a:schemeClr val="accent2"/>
                </a:solidFill>
                <a:latin typeface="Gill Sans"/>
                <a:ea typeface="Gill Sans"/>
                <a:cs typeface="Gill Sans"/>
                <a:sym typeface="Gill Sans"/>
              </a:defRPr>
            </a:lvl4pPr>
            <a:lvl5pPr indent="0" lvl="4" marL="0" marR="0" rtl="0" algn="r">
              <a:spcBef>
                <a:spcPts val="0"/>
              </a:spcBef>
              <a:buNone/>
              <a:defRPr b="0" i="0" sz="900" u="none" cap="none" strike="noStrike">
                <a:solidFill>
                  <a:schemeClr val="accent2"/>
                </a:solidFill>
                <a:latin typeface="Gill Sans"/>
                <a:ea typeface="Gill Sans"/>
                <a:cs typeface="Gill Sans"/>
                <a:sym typeface="Gill Sans"/>
              </a:defRPr>
            </a:lvl5pPr>
            <a:lvl6pPr indent="0" lvl="5" marL="0" marR="0" rtl="0" algn="r">
              <a:spcBef>
                <a:spcPts val="0"/>
              </a:spcBef>
              <a:buNone/>
              <a:defRPr b="0" i="0" sz="900" u="none" cap="none" strike="noStrike">
                <a:solidFill>
                  <a:schemeClr val="accent2"/>
                </a:solidFill>
                <a:latin typeface="Gill Sans"/>
                <a:ea typeface="Gill Sans"/>
                <a:cs typeface="Gill Sans"/>
                <a:sym typeface="Gill Sans"/>
              </a:defRPr>
            </a:lvl6pPr>
            <a:lvl7pPr indent="0" lvl="6" marL="0" marR="0" rtl="0" algn="r">
              <a:spcBef>
                <a:spcPts val="0"/>
              </a:spcBef>
              <a:buNone/>
              <a:defRPr b="0" i="0" sz="900" u="none" cap="none" strike="noStrike">
                <a:solidFill>
                  <a:schemeClr val="accent2"/>
                </a:solidFill>
                <a:latin typeface="Gill Sans"/>
                <a:ea typeface="Gill Sans"/>
                <a:cs typeface="Gill Sans"/>
                <a:sym typeface="Gill Sans"/>
              </a:defRPr>
            </a:lvl7pPr>
            <a:lvl8pPr indent="0" lvl="7" marL="0" marR="0" rtl="0" algn="r">
              <a:spcBef>
                <a:spcPts val="0"/>
              </a:spcBef>
              <a:buNone/>
              <a:defRPr b="0" i="0" sz="900" u="none" cap="none" strike="noStrike">
                <a:solidFill>
                  <a:schemeClr val="accent2"/>
                </a:solidFill>
                <a:latin typeface="Gill Sans"/>
                <a:ea typeface="Gill Sans"/>
                <a:cs typeface="Gill Sans"/>
                <a:sym typeface="Gill Sans"/>
              </a:defRPr>
            </a:lvl8pPr>
            <a:lvl9pPr indent="0" lvl="8" marL="0" marR="0" rtl="0" algn="r">
              <a:spcBef>
                <a:spcPts val="0"/>
              </a:spcBef>
              <a:buNone/>
              <a:defRPr b="0" i="0" sz="900" u="none" cap="none" strike="noStrike">
                <a:solidFill>
                  <a:schemeClr val="accent2"/>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it-IT"/>
              <a:t>‹#›</a:t>
            </a:fld>
            <a:endParaRPr/>
          </a:p>
        </p:txBody>
      </p:sp>
      <p:sp>
        <p:nvSpPr>
          <p:cNvPr id="13" name="Google Shape;13;p16"/>
          <p:cNvSpPr/>
          <p:nvPr/>
        </p:nvSpPr>
        <p:spPr>
          <a:xfrm>
            <a:off x="446534" y="647700"/>
            <a:ext cx="3703320" cy="94997"/>
          </a:xfrm>
          <a:prstGeom prst="rect">
            <a:avLst/>
          </a:prstGeom>
          <a:solidFill>
            <a:srgbClr val="28BC8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14" name="Google Shape;14;p16"/>
          <p:cNvSpPr/>
          <p:nvPr/>
        </p:nvSpPr>
        <p:spPr>
          <a:xfrm>
            <a:off x="8042147" y="644143"/>
            <a:ext cx="3703320" cy="98554"/>
          </a:xfrm>
          <a:prstGeom prst="rect">
            <a:avLst/>
          </a:pr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16"/>
          <p:cNvSpPr/>
          <p:nvPr/>
        </p:nvSpPr>
        <p:spPr>
          <a:xfrm>
            <a:off x="4241830" y="647700"/>
            <a:ext cx="3703320" cy="91440"/>
          </a:xfrm>
          <a:prstGeom prst="rect">
            <a:avLst/>
          </a:prstGeom>
          <a:solidFill>
            <a:srgbClr val="1B96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1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spcBef>
                <a:spcPts val="0"/>
              </a:spcBef>
              <a:spcAft>
                <a:spcPts val="0"/>
              </a:spcAft>
              <a:buClr>
                <a:schemeClr val="lt1"/>
              </a:buClr>
              <a:buSzPts val="2800"/>
              <a:buFont typeface="Gill Sans"/>
              <a:buNone/>
              <a:defRPr b="0" i="0" sz="2800" u="none" cap="none" strike="noStrike">
                <a:solidFill>
                  <a:schemeClr val="lt1"/>
                </a:solidFill>
                <a:latin typeface="Gill Sans"/>
                <a:ea typeface="Gill Sans"/>
                <a:cs typeface="Gill Sans"/>
                <a:sym typeface="Gill Sans"/>
              </a:defRPr>
            </a:lvl1pPr>
            <a:lvl2pPr lvl="1" marR="0" rtl="0" algn="l">
              <a:spcBef>
                <a:spcPts val="0"/>
              </a:spcBef>
              <a:spcAft>
                <a:spcPts val="0"/>
              </a:spcAft>
              <a:buSzPts val="1400"/>
              <a:buNone/>
              <a:defRPr b="0" i="0" sz="1800" u="none" cap="none" strike="noStrike">
                <a:solidFill>
                  <a:schemeClr val="dk2"/>
                </a:solidFill>
              </a:defRPr>
            </a:lvl2pPr>
            <a:lvl3pPr lvl="2" marR="0" rtl="0" algn="l">
              <a:spcBef>
                <a:spcPts val="0"/>
              </a:spcBef>
              <a:spcAft>
                <a:spcPts val="0"/>
              </a:spcAft>
              <a:buSzPts val="1400"/>
              <a:buNone/>
              <a:defRPr b="0" i="0" sz="1800" u="none" cap="none" strike="noStrike">
                <a:solidFill>
                  <a:schemeClr val="dk2"/>
                </a:solidFill>
              </a:defRPr>
            </a:lvl3pPr>
            <a:lvl4pPr lvl="3" marR="0" rtl="0" algn="l">
              <a:spcBef>
                <a:spcPts val="0"/>
              </a:spcBef>
              <a:spcAft>
                <a:spcPts val="0"/>
              </a:spcAft>
              <a:buSzPts val="1400"/>
              <a:buNone/>
              <a:defRPr b="0" i="0" sz="1800" u="none" cap="none" strike="noStrike">
                <a:solidFill>
                  <a:schemeClr val="dk2"/>
                </a:solidFill>
              </a:defRPr>
            </a:lvl4pPr>
            <a:lvl5pPr lvl="4" marR="0" rtl="0" algn="l">
              <a:spcBef>
                <a:spcPts val="0"/>
              </a:spcBef>
              <a:spcAft>
                <a:spcPts val="0"/>
              </a:spcAft>
              <a:buSzPts val="1400"/>
              <a:buNone/>
              <a:defRPr b="0" i="0" sz="1800" u="none" cap="none" strike="noStrike">
                <a:solidFill>
                  <a:schemeClr val="dk2"/>
                </a:solidFill>
              </a:defRPr>
            </a:lvl5pPr>
            <a:lvl6pPr lvl="5" marR="0" rtl="0" algn="l">
              <a:spcBef>
                <a:spcPts val="0"/>
              </a:spcBef>
              <a:spcAft>
                <a:spcPts val="0"/>
              </a:spcAft>
              <a:buSzPts val="1400"/>
              <a:buNone/>
              <a:defRPr b="0" i="0" sz="1800" u="none" cap="none" strike="noStrike">
                <a:solidFill>
                  <a:schemeClr val="dk2"/>
                </a:solidFill>
              </a:defRPr>
            </a:lvl6pPr>
            <a:lvl7pPr lvl="6" marR="0" rtl="0" algn="l">
              <a:spcBef>
                <a:spcPts val="0"/>
              </a:spcBef>
              <a:spcAft>
                <a:spcPts val="0"/>
              </a:spcAft>
              <a:buSzPts val="1400"/>
              <a:buNone/>
              <a:defRPr b="0" i="0" sz="1800" u="none" cap="none" strike="noStrike">
                <a:solidFill>
                  <a:schemeClr val="dk2"/>
                </a:solidFill>
              </a:defRPr>
            </a:lvl7pPr>
            <a:lvl8pPr lvl="7" marR="0" rtl="0" algn="l">
              <a:spcBef>
                <a:spcPts val="0"/>
              </a:spcBef>
              <a:spcAft>
                <a:spcPts val="0"/>
              </a:spcAft>
              <a:buSzPts val="1400"/>
              <a:buNone/>
              <a:defRPr b="0" i="0" sz="1800" u="none" cap="none" strike="noStrike">
                <a:solidFill>
                  <a:schemeClr val="dk2"/>
                </a:solidFill>
              </a:defRPr>
            </a:lvl8pPr>
            <a:lvl9pPr lvl="8" marR="0" rtl="0" algn="l">
              <a:spcBef>
                <a:spcPts val="0"/>
              </a:spcBef>
              <a:spcAft>
                <a:spcPts val="0"/>
              </a:spcAft>
              <a:buSzPts val="1400"/>
              <a:buNone/>
              <a:defRPr b="0" i="0" sz="1800" u="none" cap="none" strike="noStrike">
                <a:solidFill>
                  <a:schemeClr val="dk2"/>
                </a:solidFill>
              </a:defRPr>
            </a:lvl9pPr>
          </a:lstStyle>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279">
          <p15:clr>
            <a:srgbClr val="F26B43"/>
          </p15:clr>
        </p15:guide>
        <p15:guide id="2" pos="740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2.jpg"/><Relationship Id="rId9" Type="http://schemas.openxmlformats.org/officeDocument/2006/relationships/image" Target="../media/image7.jpg"/><Relationship Id="rId5" Type="http://schemas.openxmlformats.org/officeDocument/2006/relationships/image" Target="../media/image3.png"/><Relationship Id="rId6" Type="http://schemas.openxmlformats.org/officeDocument/2006/relationships/image" Target="../media/image4.jpg"/><Relationship Id="rId7" Type="http://schemas.openxmlformats.org/officeDocument/2006/relationships/image" Target="../media/image5.png"/><Relationship Id="rId8"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31.jpg"/><Relationship Id="rId4" Type="http://schemas.openxmlformats.org/officeDocument/2006/relationships/image" Target="../media/image33.jpg"/><Relationship Id="rId5" Type="http://schemas.openxmlformats.org/officeDocument/2006/relationships/image" Target="../media/image34.png"/><Relationship Id="rId6" Type="http://schemas.openxmlformats.org/officeDocument/2006/relationships/image" Target="../media/image35.png"/><Relationship Id="rId7" Type="http://schemas.openxmlformats.org/officeDocument/2006/relationships/image" Target="../media/image36.png"/><Relationship Id="rId8" Type="http://schemas.openxmlformats.org/officeDocument/2006/relationships/image" Target="../media/image3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39.jpg"/><Relationship Id="rId4" Type="http://schemas.openxmlformats.org/officeDocument/2006/relationships/image" Target="../media/image38.jpg"/><Relationship Id="rId5" Type="http://schemas.openxmlformats.org/officeDocument/2006/relationships/image" Target="../media/image40.jpg"/><Relationship Id="rId6" Type="http://schemas.openxmlformats.org/officeDocument/2006/relationships/image" Target="../media/image41.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43.jpg"/><Relationship Id="rId4" Type="http://schemas.openxmlformats.org/officeDocument/2006/relationships/image" Target="../media/image36.png"/><Relationship Id="rId5" Type="http://schemas.openxmlformats.org/officeDocument/2006/relationships/image" Target="../media/image42.jpg"/><Relationship Id="rId6" Type="http://schemas.openxmlformats.org/officeDocument/2006/relationships/image" Target="../media/image44.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47.png"/><Relationship Id="rId4" Type="http://schemas.openxmlformats.org/officeDocument/2006/relationships/image" Target="../media/image45.jpg"/><Relationship Id="rId5" Type="http://schemas.openxmlformats.org/officeDocument/2006/relationships/image" Target="../media/image46.jpg"/><Relationship Id="rId6" Type="http://schemas.openxmlformats.org/officeDocument/2006/relationships/image" Target="../media/image3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49.jpg"/><Relationship Id="rId4" Type="http://schemas.openxmlformats.org/officeDocument/2006/relationships/image" Target="../media/image48.jpg"/><Relationship Id="rId5" Type="http://schemas.openxmlformats.org/officeDocument/2006/relationships/image" Target="../media/image50.jpg"/><Relationship Id="rId6" Type="http://schemas.openxmlformats.org/officeDocument/2006/relationships/image" Target="../media/image52.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5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55.png"/><Relationship Id="rId4" Type="http://schemas.openxmlformats.org/officeDocument/2006/relationships/image" Target="../media/image51.jpg"/><Relationship Id="rId9" Type="http://schemas.openxmlformats.org/officeDocument/2006/relationships/image" Target="../media/image53.jpg"/><Relationship Id="rId5" Type="http://schemas.openxmlformats.org/officeDocument/2006/relationships/image" Target="../media/image54.png"/><Relationship Id="rId6" Type="http://schemas.openxmlformats.org/officeDocument/2006/relationships/image" Target="../media/image57.jpg"/><Relationship Id="rId7" Type="http://schemas.openxmlformats.org/officeDocument/2006/relationships/image" Target="../media/image59.png"/><Relationship Id="rId8" Type="http://schemas.openxmlformats.org/officeDocument/2006/relationships/image" Target="../media/image5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3.png"/><Relationship Id="rId4" Type="http://schemas.openxmlformats.org/officeDocument/2006/relationships/image" Target="../media/image12.png"/><Relationship Id="rId5" Type="http://schemas.openxmlformats.org/officeDocument/2006/relationships/image" Target="../media/image1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19.png"/></Relationships>
</file>

<file path=ppt/slides/_rels/slide8.xml.rels><?xml version="1.0" encoding="UTF-8" standalone="yes"?><Relationships xmlns="http://schemas.openxmlformats.org/package/2006/relationships"><Relationship Id="rId11" Type="http://schemas.openxmlformats.org/officeDocument/2006/relationships/image" Target="../media/image27.png"/><Relationship Id="rId10" Type="http://schemas.openxmlformats.org/officeDocument/2006/relationships/image" Target="../media/image26.png"/><Relationship Id="rId13" Type="http://schemas.openxmlformats.org/officeDocument/2006/relationships/image" Target="../media/image30.png"/><Relationship Id="rId12" Type="http://schemas.openxmlformats.org/officeDocument/2006/relationships/image" Target="../media/image28.png"/><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7.png"/><Relationship Id="rId4" Type="http://schemas.openxmlformats.org/officeDocument/2006/relationships/image" Target="../media/image18.png"/><Relationship Id="rId9" Type="http://schemas.openxmlformats.org/officeDocument/2006/relationships/image" Target="../media/image25.png"/><Relationship Id="rId14" Type="http://schemas.openxmlformats.org/officeDocument/2006/relationships/image" Target="../media/image29.png"/><Relationship Id="rId5" Type="http://schemas.openxmlformats.org/officeDocument/2006/relationships/image" Target="../media/image20.png"/><Relationship Id="rId6" Type="http://schemas.openxmlformats.org/officeDocument/2006/relationships/image" Target="../media/image21.png"/><Relationship Id="rId7" Type="http://schemas.openxmlformats.org/officeDocument/2006/relationships/image" Target="../media/image22.png"/><Relationship Id="rId8" Type="http://schemas.openxmlformats.org/officeDocument/2006/relationships/image" Target="../media/image2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3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grpSp>
        <p:nvGrpSpPr>
          <p:cNvPr id="93" name="Google Shape;93;p1"/>
          <p:cNvGrpSpPr/>
          <p:nvPr/>
        </p:nvGrpSpPr>
        <p:grpSpPr>
          <a:xfrm>
            <a:off x="7655461" y="1035932"/>
            <a:ext cx="1535864" cy="1972644"/>
            <a:chOff x="9982852" y="1035933"/>
            <a:chExt cx="1535864" cy="1972644"/>
          </a:xfrm>
        </p:grpSpPr>
        <p:pic>
          <p:nvPicPr>
            <p:cNvPr id="94" name="Google Shape;94;p1"/>
            <p:cNvPicPr preferRelativeResize="0"/>
            <p:nvPr/>
          </p:nvPicPr>
          <p:blipFill rotWithShape="1">
            <a:blip r:embed="rId3">
              <a:alphaModFix/>
            </a:blip>
            <a:srcRect b="0" l="0" r="0" t="0"/>
            <a:stretch/>
          </p:blipFill>
          <p:spPr>
            <a:xfrm>
              <a:off x="10099061" y="1035933"/>
              <a:ext cx="1303447" cy="1303447"/>
            </a:xfrm>
            <a:prstGeom prst="ellipse">
              <a:avLst/>
            </a:prstGeom>
            <a:noFill/>
            <a:ln cap="flat" cmpd="sng" w="25400">
              <a:solidFill>
                <a:srgbClr val="28BC83"/>
              </a:solidFill>
              <a:prstDash val="solid"/>
              <a:round/>
              <a:headEnd len="sm" w="sm" type="none"/>
              <a:tailEnd len="sm" w="sm" type="none"/>
            </a:ln>
          </p:spPr>
        </p:pic>
        <p:sp>
          <p:nvSpPr>
            <p:cNvPr id="95" name="Google Shape;95;p1"/>
            <p:cNvSpPr txBox="1"/>
            <p:nvPr/>
          </p:nvSpPr>
          <p:spPr>
            <a:xfrm>
              <a:off x="9982852" y="2362246"/>
              <a:ext cx="1535864"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it-IT" sz="1800">
                  <a:solidFill>
                    <a:srgbClr val="28BC83"/>
                  </a:solidFill>
                  <a:latin typeface="Avenir"/>
                  <a:ea typeface="Avenir"/>
                  <a:cs typeface="Avenir"/>
                  <a:sym typeface="Avenir"/>
                </a:rPr>
                <a:t>Vincent</a:t>
              </a:r>
              <a:endParaRPr/>
            </a:p>
            <a:p>
              <a:pPr indent="0" lvl="0" marL="0" marR="0" rtl="0" algn="ctr">
                <a:spcBef>
                  <a:spcPts val="0"/>
                </a:spcBef>
                <a:spcAft>
                  <a:spcPts val="0"/>
                </a:spcAft>
                <a:buNone/>
              </a:pPr>
              <a:r>
                <a:rPr lang="it-IT" sz="1800">
                  <a:solidFill>
                    <a:srgbClr val="28BC83"/>
                  </a:solidFill>
                  <a:latin typeface="Avenir"/>
                  <a:ea typeface="Avenir"/>
                  <a:cs typeface="Avenir"/>
                  <a:sym typeface="Avenir"/>
                </a:rPr>
                <a:t>Wilmet</a:t>
              </a:r>
              <a:endParaRPr/>
            </a:p>
          </p:txBody>
        </p:sp>
      </p:grpSp>
      <p:sp>
        <p:nvSpPr>
          <p:cNvPr id="96" name="Google Shape;96;p1"/>
          <p:cNvSpPr txBox="1"/>
          <p:nvPr/>
        </p:nvSpPr>
        <p:spPr>
          <a:xfrm>
            <a:off x="673289" y="3201287"/>
            <a:ext cx="5970238" cy="2985433"/>
          </a:xfrm>
          <a:prstGeom prst="rect">
            <a:avLst/>
          </a:prstGeom>
          <a:solidFill>
            <a:srgbClr val="28BC83"/>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t/>
            </a:r>
            <a:endParaRPr b="1" sz="4000">
              <a:solidFill>
                <a:schemeClr val="lt1"/>
              </a:solidFill>
              <a:latin typeface="Avenir"/>
              <a:ea typeface="Avenir"/>
              <a:cs typeface="Avenir"/>
              <a:sym typeface="Avenir"/>
            </a:endParaRPr>
          </a:p>
          <a:p>
            <a:pPr indent="0" lvl="0" marL="0" marR="0" rtl="0" algn="ctr">
              <a:spcBef>
                <a:spcPts val="0"/>
              </a:spcBef>
              <a:spcAft>
                <a:spcPts val="0"/>
              </a:spcAft>
              <a:buNone/>
            </a:pPr>
            <a:r>
              <a:t/>
            </a:r>
            <a:endParaRPr b="1" sz="4000">
              <a:solidFill>
                <a:schemeClr val="lt1"/>
              </a:solidFill>
              <a:latin typeface="Avenir"/>
              <a:ea typeface="Avenir"/>
              <a:cs typeface="Avenir"/>
              <a:sym typeface="Avenir"/>
            </a:endParaRPr>
          </a:p>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a:p>
            <a:pPr indent="0" lvl="0" marL="0" marR="0" rtl="0" algn="ctr">
              <a:spcBef>
                <a:spcPts val="0"/>
              </a:spcBef>
              <a:spcAft>
                <a:spcPts val="0"/>
              </a:spcAft>
              <a:buNone/>
            </a:pPr>
            <a:r>
              <a:rPr lang="it-IT" sz="1800">
                <a:solidFill>
                  <a:schemeClr val="lt1"/>
                </a:solidFill>
                <a:latin typeface="Avenir"/>
                <a:ea typeface="Avenir"/>
                <a:cs typeface="Avenir"/>
                <a:sym typeface="Avenir"/>
              </a:rPr>
              <a:t>14/02/2022 - 18/02/2022</a:t>
            </a:r>
            <a:endParaRPr/>
          </a:p>
        </p:txBody>
      </p:sp>
      <p:grpSp>
        <p:nvGrpSpPr>
          <p:cNvPr id="97" name="Google Shape;97;p1"/>
          <p:cNvGrpSpPr/>
          <p:nvPr/>
        </p:nvGrpSpPr>
        <p:grpSpPr>
          <a:xfrm>
            <a:off x="10099061" y="1035931"/>
            <a:ext cx="1535864" cy="1972645"/>
            <a:chOff x="7655461" y="1035932"/>
            <a:chExt cx="1535864" cy="1972645"/>
          </a:xfrm>
        </p:grpSpPr>
        <p:sp>
          <p:nvSpPr>
            <p:cNvPr id="98" name="Google Shape;98;p1"/>
            <p:cNvSpPr txBox="1"/>
            <p:nvPr/>
          </p:nvSpPr>
          <p:spPr>
            <a:xfrm>
              <a:off x="7655461" y="2362246"/>
              <a:ext cx="1535864"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it-IT" sz="1800">
                  <a:solidFill>
                    <a:srgbClr val="28BC83"/>
                  </a:solidFill>
                  <a:latin typeface="Avenir"/>
                  <a:ea typeface="Avenir"/>
                  <a:cs typeface="Avenir"/>
                  <a:sym typeface="Avenir"/>
                </a:rPr>
                <a:t>Alban</a:t>
              </a:r>
              <a:endParaRPr/>
            </a:p>
            <a:p>
              <a:pPr indent="0" lvl="0" marL="0" marR="0" rtl="0" algn="ctr">
                <a:spcBef>
                  <a:spcPts val="0"/>
                </a:spcBef>
                <a:spcAft>
                  <a:spcPts val="0"/>
                </a:spcAft>
                <a:buNone/>
              </a:pPr>
              <a:r>
                <a:rPr lang="it-IT" sz="1800">
                  <a:solidFill>
                    <a:srgbClr val="28BC83"/>
                  </a:solidFill>
                  <a:latin typeface="Avenir"/>
                  <a:ea typeface="Avenir"/>
                  <a:cs typeface="Avenir"/>
                  <a:sym typeface="Avenir"/>
                </a:rPr>
                <a:t>Veaute</a:t>
              </a:r>
              <a:endParaRPr sz="1800">
                <a:solidFill>
                  <a:srgbClr val="28BC83"/>
                </a:solidFill>
                <a:latin typeface="Avenir"/>
                <a:ea typeface="Avenir"/>
                <a:cs typeface="Avenir"/>
                <a:sym typeface="Avenir"/>
              </a:endParaRPr>
            </a:p>
          </p:txBody>
        </p:sp>
        <p:pic>
          <p:nvPicPr>
            <p:cNvPr descr="Une image contenant personne, homme, intérieur, cravate&#10;&#10;Description générée automatiquement" id="99" name="Google Shape;99;p1"/>
            <p:cNvPicPr preferRelativeResize="0"/>
            <p:nvPr/>
          </p:nvPicPr>
          <p:blipFill rotWithShape="1">
            <a:blip r:embed="rId4">
              <a:alphaModFix/>
            </a:blip>
            <a:srcRect b="0" l="0" r="0" t="0"/>
            <a:stretch/>
          </p:blipFill>
          <p:spPr>
            <a:xfrm>
              <a:off x="7771667" y="1035932"/>
              <a:ext cx="1303448" cy="1303448"/>
            </a:xfrm>
            <a:prstGeom prst="ellipse">
              <a:avLst/>
            </a:prstGeom>
            <a:noFill/>
            <a:ln cap="flat" cmpd="sng" w="25400">
              <a:solidFill>
                <a:srgbClr val="28BC83"/>
              </a:solidFill>
              <a:prstDash val="solid"/>
              <a:round/>
              <a:headEnd len="sm" w="sm" type="none"/>
              <a:tailEnd len="sm" w="sm" type="none"/>
            </a:ln>
          </p:spPr>
        </p:pic>
      </p:grpSp>
      <p:grpSp>
        <p:nvGrpSpPr>
          <p:cNvPr id="100" name="Google Shape;100;p1"/>
          <p:cNvGrpSpPr/>
          <p:nvPr/>
        </p:nvGrpSpPr>
        <p:grpSpPr>
          <a:xfrm>
            <a:off x="3000675" y="1035931"/>
            <a:ext cx="1535863" cy="1977034"/>
            <a:chOff x="3000675" y="1035931"/>
            <a:chExt cx="1535863" cy="1977034"/>
          </a:xfrm>
        </p:grpSpPr>
        <p:sp>
          <p:nvSpPr>
            <p:cNvPr id="101" name="Google Shape;101;p1"/>
            <p:cNvSpPr txBox="1"/>
            <p:nvPr/>
          </p:nvSpPr>
          <p:spPr>
            <a:xfrm>
              <a:off x="3000675" y="2366634"/>
              <a:ext cx="1535863"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it-IT" sz="1800">
                  <a:solidFill>
                    <a:srgbClr val="28BC83"/>
                  </a:solidFill>
                  <a:latin typeface="Avenir"/>
                  <a:ea typeface="Avenir"/>
                  <a:cs typeface="Avenir"/>
                  <a:sym typeface="Avenir"/>
                </a:rPr>
                <a:t>Shouvik</a:t>
              </a:r>
              <a:endParaRPr sz="1800">
                <a:solidFill>
                  <a:srgbClr val="28BC83"/>
                </a:solidFill>
                <a:latin typeface="Avenir"/>
                <a:ea typeface="Avenir"/>
                <a:cs typeface="Avenir"/>
                <a:sym typeface="Avenir"/>
              </a:endParaRPr>
            </a:p>
            <a:p>
              <a:pPr indent="0" lvl="0" marL="0" marR="0" rtl="0" algn="ctr">
                <a:spcBef>
                  <a:spcPts val="0"/>
                </a:spcBef>
                <a:spcAft>
                  <a:spcPts val="0"/>
                </a:spcAft>
                <a:buNone/>
              </a:pPr>
              <a:r>
                <a:rPr lang="it-IT" sz="1800">
                  <a:solidFill>
                    <a:srgbClr val="28BC83"/>
                  </a:solidFill>
                  <a:latin typeface="Avenir"/>
                  <a:ea typeface="Avenir"/>
                  <a:cs typeface="Avenir"/>
                  <a:sym typeface="Avenir"/>
                </a:rPr>
                <a:t>Das Gupta</a:t>
              </a:r>
              <a:endParaRPr/>
            </a:p>
          </p:txBody>
        </p:sp>
        <p:pic>
          <p:nvPicPr>
            <p:cNvPr id="102" name="Google Shape;102;p1"/>
            <p:cNvPicPr preferRelativeResize="0"/>
            <p:nvPr/>
          </p:nvPicPr>
          <p:blipFill rotWithShape="1">
            <a:blip r:embed="rId5">
              <a:alphaModFix/>
            </a:blip>
            <a:srcRect b="35797" l="20301" r="22246" t="6750"/>
            <a:stretch/>
          </p:blipFill>
          <p:spPr>
            <a:xfrm>
              <a:off x="3116887" y="1035931"/>
              <a:ext cx="1303447" cy="1303447"/>
            </a:xfrm>
            <a:prstGeom prst="ellipse">
              <a:avLst/>
            </a:prstGeom>
            <a:noFill/>
            <a:ln cap="flat" cmpd="sng" w="25400">
              <a:solidFill>
                <a:srgbClr val="28BC83"/>
              </a:solidFill>
              <a:prstDash val="solid"/>
              <a:round/>
              <a:headEnd len="sm" w="sm" type="none"/>
              <a:tailEnd len="sm" w="sm" type="none"/>
            </a:ln>
          </p:spPr>
        </p:pic>
      </p:grpSp>
      <p:grpSp>
        <p:nvGrpSpPr>
          <p:cNvPr id="103" name="Google Shape;103;p1"/>
          <p:cNvGrpSpPr/>
          <p:nvPr/>
        </p:nvGrpSpPr>
        <p:grpSpPr>
          <a:xfrm>
            <a:off x="5316402" y="1035933"/>
            <a:ext cx="1535863" cy="1972644"/>
            <a:chOff x="673282" y="1035933"/>
            <a:chExt cx="1535863" cy="1972644"/>
          </a:xfrm>
        </p:grpSpPr>
        <p:sp>
          <p:nvSpPr>
            <p:cNvPr id="104" name="Google Shape;104;p1"/>
            <p:cNvSpPr txBox="1"/>
            <p:nvPr/>
          </p:nvSpPr>
          <p:spPr>
            <a:xfrm>
              <a:off x="673282" y="2362246"/>
              <a:ext cx="1535863"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it-IT" sz="1800">
                  <a:solidFill>
                    <a:srgbClr val="28BC83"/>
                  </a:solidFill>
                  <a:latin typeface="Avenir"/>
                  <a:ea typeface="Avenir"/>
                  <a:cs typeface="Avenir"/>
                  <a:sym typeface="Avenir"/>
                </a:rPr>
                <a:t>Enrico</a:t>
              </a:r>
              <a:endParaRPr/>
            </a:p>
            <a:p>
              <a:pPr indent="0" lvl="0" marL="0" marR="0" rtl="0" algn="ctr">
                <a:spcBef>
                  <a:spcPts val="0"/>
                </a:spcBef>
                <a:spcAft>
                  <a:spcPts val="0"/>
                </a:spcAft>
                <a:buNone/>
              </a:pPr>
              <a:r>
                <a:rPr lang="it-IT" sz="1800">
                  <a:solidFill>
                    <a:srgbClr val="28BC83"/>
                  </a:solidFill>
                  <a:latin typeface="Avenir"/>
                  <a:ea typeface="Avenir"/>
                  <a:cs typeface="Avenir"/>
                  <a:sym typeface="Avenir"/>
                </a:rPr>
                <a:t>Burigana</a:t>
              </a:r>
              <a:endParaRPr/>
            </a:p>
          </p:txBody>
        </p:sp>
        <p:pic>
          <p:nvPicPr>
            <p:cNvPr id="105" name="Google Shape;105;p1"/>
            <p:cNvPicPr preferRelativeResize="0"/>
            <p:nvPr/>
          </p:nvPicPr>
          <p:blipFill rotWithShape="1">
            <a:blip r:embed="rId6">
              <a:alphaModFix/>
            </a:blip>
            <a:srcRect b="27797" l="13442" r="14354" t="0"/>
            <a:stretch/>
          </p:blipFill>
          <p:spPr>
            <a:xfrm>
              <a:off x="801160" y="1035933"/>
              <a:ext cx="1303446" cy="1303446"/>
            </a:xfrm>
            <a:prstGeom prst="ellipse">
              <a:avLst/>
            </a:prstGeom>
            <a:noFill/>
            <a:ln cap="flat" cmpd="sng" w="25400">
              <a:solidFill>
                <a:srgbClr val="28BC83"/>
              </a:solidFill>
              <a:prstDash val="solid"/>
              <a:round/>
              <a:headEnd len="sm" w="sm" type="none"/>
              <a:tailEnd len="sm" w="sm" type="none"/>
            </a:ln>
          </p:spPr>
        </p:pic>
      </p:grpSp>
      <p:grpSp>
        <p:nvGrpSpPr>
          <p:cNvPr id="106" name="Google Shape;106;p1"/>
          <p:cNvGrpSpPr/>
          <p:nvPr/>
        </p:nvGrpSpPr>
        <p:grpSpPr>
          <a:xfrm>
            <a:off x="673288" y="1035934"/>
            <a:ext cx="1536000" cy="1972811"/>
            <a:chOff x="5328068" y="1035936"/>
            <a:chExt cx="1536000" cy="1972811"/>
          </a:xfrm>
        </p:grpSpPr>
        <p:pic>
          <p:nvPicPr>
            <p:cNvPr id="107" name="Google Shape;107;p1"/>
            <p:cNvPicPr preferRelativeResize="0"/>
            <p:nvPr/>
          </p:nvPicPr>
          <p:blipFill rotWithShape="1">
            <a:blip r:embed="rId7">
              <a:alphaModFix/>
            </a:blip>
            <a:srcRect b="0" l="0" r="0" t="0"/>
            <a:stretch/>
          </p:blipFill>
          <p:spPr>
            <a:xfrm>
              <a:off x="5429762" y="1035936"/>
              <a:ext cx="1303447" cy="1303444"/>
            </a:xfrm>
            <a:prstGeom prst="ellipse">
              <a:avLst/>
            </a:prstGeom>
            <a:noFill/>
            <a:ln cap="flat" cmpd="sng" w="25400">
              <a:solidFill>
                <a:srgbClr val="28BC83"/>
              </a:solidFill>
              <a:prstDash val="solid"/>
              <a:round/>
              <a:headEnd len="sm" w="sm" type="none"/>
              <a:tailEnd len="sm" w="sm" type="none"/>
            </a:ln>
          </p:spPr>
        </p:pic>
        <p:sp>
          <p:nvSpPr>
            <p:cNvPr id="108" name="Google Shape;108;p1"/>
            <p:cNvSpPr txBox="1"/>
            <p:nvPr/>
          </p:nvSpPr>
          <p:spPr>
            <a:xfrm>
              <a:off x="5328068" y="2362247"/>
              <a:ext cx="1536000" cy="6465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it-IT" sz="1800">
                  <a:solidFill>
                    <a:srgbClr val="28BC83"/>
                  </a:solidFill>
                  <a:latin typeface="Avenir"/>
                  <a:ea typeface="Avenir"/>
                  <a:cs typeface="Avenir"/>
                  <a:sym typeface="Avenir"/>
                </a:rPr>
                <a:t>Zhenning</a:t>
              </a:r>
              <a:endParaRPr/>
            </a:p>
            <a:p>
              <a:pPr indent="0" lvl="0" marL="0" marR="0" rtl="0" algn="ctr">
                <a:spcBef>
                  <a:spcPts val="0"/>
                </a:spcBef>
                <a:spcAft>
                  <a:spcPts val="0"/>
                </a:spcAft>
                <a:buNone/>
              </a:pPr>
              <a:r>
                <a:rPr lang="it-IT" sz="1800">
                  <a:solidFill>
                    <a:srgbClr val="28BC83"/>
                  </a:solidFill>
                  <a:latin typeface="Avenir"/>
                  <a:ea typeface="Avenir"/>
                  <a:cs typeface="Avenir"/>
                  <a:sym typeface="Avenir"/>
                </a:rPr>
                <a:t>Li</a:t>
              </a:r>
              <a:endParaRPr/>
            </a:p>
          </p:txBody>
        </p:sp>
      </p:grpSp>
      <p:grpSp>
        <p:nvGrpSpPr>
          <p:cNvPr id="109" name="Google Shape;109;p1"/>
          <p:cNvGrpSpPr/>
          <p:nvPr/>
        </p:nvGrpSpPr>
        <p:grpSpPr>
          <a:xfrm>
            <a:off x="1455975" y="2973851"/>
            <a:ext cx="4092500" cy="1527064"/>
            <a:chOff x="149412" y="3061378"/>
            <a:chExt cx="4092500" cy="1527064"/>
          </a:xfrm>
        </p:grpSpPr>
        <p:pic>
          <p:nvPicPr>
            <p:cNvPr descr="eleven | strategy &amp;amp; management Information | eleven | strategy &amp;amp; management  Profile" id="110" name="Google Shape;110;p1"/>
            <p:cNvPicPr preferRelativeResize="0"/>
            <p:nvPr/>
          </p:nvPicPr>
          <p:blipFill rotWithShape="1">
            <a:blip r:embed="rId8">
              <a:alphaModFix/>
            </a:blip>
            <a:srcRect b="0" l="0" r="0" t="0"/>
            <a:stretch/>
          </p:blipFill>
          <p:spPr>
            <a:xfrm>
              <a:off x="2714848" y="3061378"/>
              <a:ext cx="1527064" cy="1527064"/>
            </a:xfrm>
            <a:prstGeom prst="rect">
              <a:avLst/>
            </a:prstGeom>
            <a:noFill/>
            <a:ln>
              <a:noFill/>
            </a:ln>
          </p:spPr>
        </p:pic>
        <p:sp>
          <p:nvSpPr>
            <p:cNvPr id="111" name="Google Shape;111;p1"/>
            <p:cNvSpPr txBox="1"/>
            <p:nvPr/>
          </p:nvSpPr>
          <p:spPr>
            <a:xfrm>
              <a:off x="149412" y="3563302"/>
              <a:ext cx="25656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it-IT" sz="2800">
                  <a:solidFill>
                    <a:srgbClr val="FFFFFF"/>
                  </a:solidFill>
                  <a:latin typeface="Avenir"/>
                  <a:ea typeface="Avenir"/>
                  <a:cs typeface="Avenir"/>
                  <a:sym typeface="Avenir"/>
                </a:rPr>
                <a:t>Hackathon by</a:t>
              </a:r>
              <a:endParaRPr sz="2800">
                <a:solidFill>
                  <a:srgbClr val="FFFFFF"/>
                </a:solidFill>
                <a:latin typeface="Avenir"/>
                <a:ea typeface="Avenir"/>
                <a:cs typeface="Avenir"/>
                <a:sym typeface="Avenir"/>
              </a:endParaRPr>
            </a:p>
          </p:txBody>
        </p:sp>
      </p:grpSp>
      <p:pic>
        <p:nvPicPr>
          <p:cNvPr descr="Aerospace Plastic Injection Molding and Prototyping Service" id="112" name="Google Shape;112;p1"/>
          <p:cNvPicPr preferRelativeResize="0"/>
          <p:nvPr/>
        </p:nvPicPr>
        <p:blipFill rotWithShape="1">
          <a:blip r:embed="rId9">
            <a:alphaModFix/>
          </a:blip>
          <a:srcRect b="0" l="1518" r="0" t="0"/>
          <a:stretch/>
        </p:blipFill>
        <p:spPr>
          <a:xfrm>
            <a:off x="6852265" y="3091542"/>
            <a:ext cx="4860763" cy="3297256"/>
          </a:xfrm>
          <a:prstGeom prst="rect">
            <a:avLst/>
          </a:prstGeom>
          <a:noFill/>
          <a:ln>
            <a:noFill/>
          </a:ln>
        </p:spPr>
      </p:pic>
      <p:sp>
        <p:nvSpPr>
          <p:cNvPr id="113" name="Google Shape;113;p1"/>
          <p:cNvSpPr txBox="1"/>
          <p:nvPr/>
        </p:nvSpPr>
        <p:spPr>
          <a:xfrm>
            <a:off x="610408" y="4083191"/>
            <a:ext cx="6096000" cy="156966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it-IT" sz="4800">
                <a:solidFill>
                  <a:schemeClr val="lt1"/>
                </a:solidFill>
                <a:latin typeface="Avenir"/>
                <a:ea typeface="Avenir"/>
                <a:cs typeface="Avenir"/>
                <a:sym typeface="Avenir"/>
              </a:rPr>
              <a:t>Airplane</a:t>
            </a:r>
            <a:endParaRPr b="1" sz="4800">
              <a:solidFill>
                <a:schemeClr val="lt1"/>
              </a:solidFill>
              <a:latin typeface="Avenir"/>
              <a:ea typeface="Avenir"/>
              <a:cs typeface="Avenir"/>
              <a:sym typeface="Avenir"/>
            </a:endParaRPr>
          </a:p>
          <a:p>
            <a:pPr indent="0" lvl="0" marL="0" marR="0" rtl="0" algn="ctr">
              <a:spcBef>
                <a:spcPts val="0"/>
              </a:spcBef>
              <a:spcAft>
                <a:spcPts val="0"/>
              </a:spcAft>
              <a:buNone/>
            </a:pPr>
            <a:r>
              <a:rPr b="1" lang="it-IT" sz="4800">
                <a:solidFill>
                  <a:schemeClr val="lt1"/>
                </a:solidFill>
                <a:latin typeface="Avenir"/>
                <a:ea typeface="Avenir"/>
                <a:cs typeface="Avenir"/>
                <a:sym typeface="Avenir"/>
              </a:rPr>
              <a:t>Interior Services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pic>
        <p:nvPicPr>
          <p:cNvPr id="341" name="Google Shape;341;p10"/>
          <p:cNvPicPr preferRelativeResize="0"/>
          <p:nvPr/>
        </p:nvPicPr>
        <p:blipFill rotWithShape="1">
          <a:blip r:embed="rId3">
            <a:alphaModFix/>
          </a:blip>
          <a:srcRect b="0" l="0" r="0" t="22311"/>
          <a:stretch/>
        </p:blipFill>
        <p:spPr>
          <a:xfrm>
            <a:off x="8111625" y="2899975"/>
            <a:ext cx="3542649" cy="1889944"/>
          </a:xfrm>
          <a:prstGeom prst="rect">
            <a:avLst/>
          </a:prstGeom>
          <a:noFill/>
          <a:ln>
            <a:noFill/>
          </a:ln>
        </p:spPr>
      </p:pic>
      <p:pic>
        <p:nvPicPr>
          <p:cNvPr id="342" name="Google Shape;342;p10"/>
          <p:cNvPicPr preferRelativeResize="0"/>
          <p:nvPr/>
        </p:nvPicPr>
        <p:blipFill rotWithShape="1">
          <a:blip r:embed="rId4">
            <a:alphaModFix/>
          </a:blip>
          <a:srcRect b="4519" l="4869" r="2374" t="5447"/>
          <a:stretch/>
        </p:blipFill>
        <p:spPr>
          <a:xfrm>
            <a:off x="3731175" y="1484975"/>
            <a:ext cx="3414025" cy="2927550"/>
          </a:xfrm>
          <a:prstGeom prst="rect">
            <a:avLst/>
          </a:prstGeom>
          <a:noFill/>
          <a:ln>
            <a:noFill/>
          </a:ln>
        </p:spPr>
      </p:pic>
      <p:sp>
        <p:nvSpPr>
          <p:cNvPr id="343" name="Google Shape;343;p10"/>
          <p:cNvSpPr txBox="1"/>
          <p:nvPr/>
        </p:nvSpPr>
        <p:spPr>
          <a:xfrm>
            <a:off x="400804" y="255023"/>
            <a:ext cx="11315700" cy="369300"/>
          </a:xfrm>
          <a:prstGeom prst="rect">
            <a:avLst/>
          </a:prstGeom>
          <a:noFill/>
          <a:ln>
            <a:noFill/>
          </a:ln>
        </p:spPr>
        <p:txBody>
          <a:bodyPr anchorCtr="0" anchor="t" bIns="45700" lIns="91425" spcFirstLastPara="1" rIns="91425" wrap="square" tIns="45700">
            <a:spAutoFit/>
          </a:bodyPr>
          <a:lstStyle/>
          <a:p>
            <a:pPr indent="0" lvl="0" marL="0" rtl="0" algn="l">
              <a:lnSpc>
                <a:spcPct val="115000"/>
              </a:lnSpc>
              <a:spcBef>
                <a:spcPts val="0"/>
              </a:spcBef>
              <a:spcAft>
                <a:spcPts val="0"/>
              </a:spcAft>
              <a:buSzPts val="1100"/>
              <a:buNone/>
            </a:pPr>
            <a:r>
              <a:rPr b="1" lang="it-IT" sz="1800">
                <a:solidFill>
                  <a:schemeClr val="dk1"/>
                </a:solidFill>
              </a:rPr>
              <a:t>EASILY FIND WHICH AIRLINES HAVE THE BEST AND WORST COMMENTS ON A CERTAIN TOPIC</a:t>
            </a:r>
            <a:endParaRPr b="1" sz="1800">
              <a:solidFill>
                <a:schemeClr val="dk1"/>
              </a:solidFill>
            </a:endParaRPr>
          </a:p>
        </p:txBody>
      </p:sp>
      <p:grpSp>
        <p:nvGrpSpPr>
          <p:cNvPr id="344" name="Google Shape;344;p10"/>
          <p:cNvGrpSpPr/>
          <p:nvPr/>
        </p:nvGrpSpPr>
        <p:grpSpPr>
          <a:xfrm>
            <a:off x="400325" y="4760972"/>
            <a:ext cx="11315700" cy="1755526"/>
            <a:chOff x="400325" y="5001287"/>
            <a:chExt cx="11315700" cy="1496868"/>
          </a:xfrm>
        </p:grpSpPr>
        <p:sp>
          <p:nvSpPr>
            <p:cNvPr id="345" name="Google Shape;345;p10"/>
            <p:cNvSpPr/>
            <p:nvPr/>
          </p:nvSpPr>
          <p:spPr>
            <a:xfrm>
              <a:off x="400325" y="5185955"/>
              <a:ext cx="11315700" cy="1312200"/>
            </a:xfrm>
            <a:prstGeom prst="rect">
              <a:avLst/>
            </a:prstGeom>
            <a:solidFill>
              <a:schemeClr val="lt1"/>
            </a:solidFill>
            <a:ln cap="flat" cmpd="sng" w="28575">
              <a:solidFill>
                <a:srgbClr val="28BC83"/>
              </a:solidFill>
              <a:prstDash val="solid"/>
              <a:round/>
              <a:headEnd len="sm" w="sm" type="none"/>
              <a:tailEnd len="sm" w="sm" type="none"/>
            </a:ln>
          </p:spPr>
          <p:txBody>
            <a:bodyPr anchorCtr="0" anchor="ctr" bIns="45700" lIns="91425" spcFirstLastPara="1" rIns="91425" wrap="square" tIns="45700">
              <a:noAutofit/>
            </a:bodyPr>
            <a:lstStyle/>
            <a:p>
              <a:pPr indent="0" lvl="0" marL="0" rtl="0" algn="just">
                <a:lnSpc>
                  <a:spcPct val="115000"/>
                </a:lnSpc>
                <a:spcBef>
                  <a:spcPts val="0"/>
                </a:spcBef>
                <a:spcAft>
                  <a:spcPts val="0"/>
                </a:spcAft>
                <a:buSzPts val="1100"/>
                <a:buNone/>
              </a:pPr>
              <a:r>
                <a:t/>
              </a:r>
              <a:endParaRPr>
                <a:solidFill>
                  <a:schemeClr val="dk1"/>
                </a:solidFill>
                <a:latin typeface="Avenir"/>
                <a:ea typeface="Avenir"/>
                <a:cs typeface="Avenir"/>
                <a:sym typeface="Avenir"/>
              </a:endParaRPr>
            </a:p>
            <a:p>
              <a:pPr indent="0" lvl="0" marL="0" rtl="0" algn="just">
                <a:lnSpc>
                  <a:spcPct val="115000"/>
                </a:lnSpc>
                <a:spcBef>
                  <a:spcPts val="0"/>
                </a:spcBef>
                <a:spcAft>
                  <a:spcPts val="0"/>
                </a:spcAft>
                <a:buSzPts val="1100"/>
                <a:buNone/>
              </a:pPr>
              <a:r>
                <a:rPr lang="it-IT">
                  <a:solidFill>
                    <a:schemeClr val="dk1"/>
                  </a:solidFill>
                  <a:latin typeface="Avenir"/>
                  <a:ea typeface="Avenir"/>
                  <a:cs typeface="Avenir"/>
                  <a:sym typeface="Avenir"/>
                </a:rPr>
                <a:t>The parameters on which to act to improve each element are often obvious: a seat with large recline angle, made of a soft material and with strong lumbar support is clearly preferable.</a:t>
              </a:r>
              <a:endParaRPr>
                <a:solidFill>
                  <a:schemeClr val="dk1"/>
                </a:solidFill>
                <a:latin typeface="Avenir"/>
                <a:ea typeface="Avenir"/>
                <a:cs typeface="Avenir"/>
                <a:sym typeface="Avenir"/>
              </a:endParaRPr>
            </a:p>
            <a:p>
              <a:pPr indent="0" lvl="0" marL="0" rtl="0" algn="just">
                <a:lnSpc>
                  <a:spcPct val="115000"/>
                </a:lnSpc>
                <a:spcBef>
                  <a:spcPts val="0"/>
                </a:spcBef>
                <a:spcAft>
                  <a:spcPts val="0"/>
                </a:spcAft>
                <a:buClr>
                  <a:schemeClr val="dk1"/>
                </a:buClr>
                <a:buSzPts val="1100"/>
                <a:buFont typeface="Arial"/>
                <a:buNone/>
              </a:pPr>
              <a:r>
                <a:rPr lang="it-IT">
                  <a:solidFill>
                    <a:schemeClr val="dk1"/>
                  </a:solidFill>
                  <a:latin typeface="Avenir"/>
                  <a:ea typeface="Avenir"/>
                  <a:cs typeface="Avenir"/>
                  <a:sym typeface="Avenir"/>
                </a:rPr>
                <a:t>The issue is that all this comforts come at a cost. Using our pipeline, we can easily identify the characteristics of each company which trigger customers’ positive and negative reactions. Once we know who is implementing the best and the worst practices, we can dig into the technical details of those only.</a:t>
              </a:r>
              <a:endParaRPr>
                <a:solidFill>
                  <a:schemeClr val="dk1"/>
                </a:solidFill>
                <a:latin typeface="Avenir"/>
                <a:ea typeface="Avenir"/>
                <a:cs typeface="Avenir"/>
                <a:sym typeface="Avenir"/>
              </a:endParaRPr>
            </a:p>
            <a:p>
              <a:pPr indent="0" lvl="0" marL="0" marR="0" rtl="0" algn="just">
                <a:spcBef>
                  <a:spcPts val="0"/>
                </a:spcBef>
                <a:spcAft>
                  <a:spcPts val="0"/>
                </a:spcAft>
                <a:buNone/>
              </a:pPr>
              <a:r>
                <a:t/>
              </a:r>
              <a:endParaRPr>
                <a:solidFill>
                  <a:schemeClr val="dk1"/>
                </a:solidFill>
                <a:latin typeface="Avenir"/>
                <a:ea typeface="Avenir"/>
                <a:cs typeface="Avenir"/>
                <a:sym typeface="Avenir"/>
              </a:endParaRPr>
            </a:p>
          </p:txBody>
        </p:sp>
        <p:sp>
          <p:nvSpPr>
            <p:cNvPr id="346" name="Google Shape;346;p10"/>
            <p:cNvSpPr txBox="1"/>
            <p:nvPr/>
          </p:nvSpPr>
          <p:spPr>
            <a:xfrm>
              <a:off x="3904298" y="5001287"/>
              <a:ext cx="4383300" cy="301800"/>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it-IT" sz="1700">
                  <a:solidFill>
                    <a:schemeClr val="dk1"/>
                  </a:solidFill>
                  <a:latin typeface="Avenir"/>
                  <a:ea typeface="Avenir"/>
                  <a:cs typeface="Avenir"/>
                  <a:sym typeface="Avenir"/>
                </a:rPr>
                <a:t>Imitate Best Practices, Avoid Bad Examples</a:t>
              </a:r>
              <a:endParaRPr b="1" sz="1700">
                <a:solidFill>
                  <a:schemeClr val="dk1"/>
                </a:solidFill>
                <a:latin typeface="Avenir"/>
                <a:ea typeface="Avenir"/>
                <a:cs typeface="Avenir"/>
                <a:sym typeface="Avenir"/>
              </a:endParaRPr>
            </a:p>
          </p:txBody>
        </p:sp>
      </p:grpSp>
      <p:pic>
        <p:nvPicPr>
          <p:cNvPr id="347" name="Google Shape;347;p10"/>
          <p:cNvPicPr preferRelativeResize="0"/>
          <p:nvPr/>
        </p:nvPicPr>
        <p:blipFill rotWithShape="1">
          <a:blip r:embed="rId5">
            <a:alphaModFix/>
          </a:blip>
          <a:srcRect b="0" l="0" r="0" t="0"/>
          <a:stretch/>
        </p:blipFill>
        <p:spPr>
          <a:xfrm>
            <a:off x="8035436" y="875100"/>
            <a:ext cx="3567914" cy="1985163"/>
          </a:xfrm>
          <a:prstGeom prst="rect">
            <a:avLst/>
          </a:prstGeom>
          <a:noFill/>
          <a:ln>
            <a:noFill/>
          </a:ln>
        </p:spPr>
      </p:pic>
      <p:grpSp>
        <p:nvGrpSpPr>
          <p:cNvPr id="348" name="Google Shape;348;p10"/>
          <p:cNvGrpSpPr/>
          <p:nvPr/>
        </p:nvGrpSpPr>
        <p:grpSpPr>
          <a:xfrm>
            <a:off x="588646" y="1132456"/>
            <a:ext cx="6556543" cy="3280074"/>
            <a:chOff x="472002" y="906309"/>
            <a:chExt cx="6556543" cy="3280074"/>
          </a:xfrm>
        </p:grpSpPr>
        <p:pic>
          <p:nvPicPr>
            <p:cNvPr id="349" name="Google Shape;349;p10"/>
            <p:cNvPicPr preferRelativeResize="0"/>
            <p:nvPr/>
          </p:nvPicPr>
          <p:blipFill rotWithShape="1">
            <a:blip r:embed="rId6">
              <a:alphaModFix/>
            </a:blip>
            <a:srcRect b="4589" l="4216" r="0" t="5437"/>
            <a:stretch/>
          </p:blipFill>
          <p:spPr>
            <a:xfrm>
              <a:off x="472002" y="1275641"/>
              <a:ext cx="3114860" cy="2910742"/>
            </a:xfrm>
            <a:prstGeom prst="rect">
              <a:avLst/>
            </a:prstGeom>
            <a:noFill/>
            <a:ln>
              <a:noFill/>
            </a:ln>
          </p:spPr>
        </p:pic>
        <p:pic>
          <p:nvPicPr>
            <p:cNvPr descr="Smiling face outline with solid fill" id="350" name="Google Shape;350;p10"/>
            <p:cNvPicPr preferRelativeResize="0"/>
            <p:nvPr/>
          </p:nvPicPr>
          <p:blipFill rotWithShape="1">
            <a:blip r:embed="rId7">
              <a:alphaModFix/>
            </a:blip>
            <a:srcRect b="0" l="0" r="0" t="0"/>
            <a:stretch/>
          </p:blipFill>
          <p:spPr>
            <a:xfrm>
              <a:off x="901765" y="1623925"/>
              <a:ext cx="914400" cy="914400"/>
            </a:xfrm>
            <a:prstGeom prst="rect">
              <a:avLst/>
            </a:prstGeom>
            <a:noFill/>
            <a:ln>
              <a:noFill/>
            </a:ln>
          </p:spPr>
        </p:pic>
        <p:pic>
          <p:nvPicPr>
            <p:cNvPr descr="Angry face outline with solid fill" id="351" name="Google Shape;351;p10"/>
            <p:cNvPicPr preferRelativeResize="0"/>
            <p:nvPr/>
          </p:nvPicPr>
          <p:blipFill rotWithShape="1">
            <a:blip r:embed="rId8">
              <a:alphaModFix/>
            </a:blip>
            <a:srcRect b="0" l="0" r="0" t="0"/>
            <a:stretch/>
          </p:blipFill>
          <p:spPr>
            <a:xfrm>
              <a:off x="4124548" y="1623925"/>
              <a:ext cx="914400" cy="914400"/>
            </a:xfrm>
            <a:prstGeom prst="rect">
              <a:avLst/>
            </a:prstGeom>
            <a:noFill/>
            <a:ln>
              <a:noFill/>
            </a:ln>
          </p:spPr>
        </p:pic>
        <p:sp>
          <p:nvSpPr>
            <p:cNvPr id="352" name="Google Shape;352;p10"/>
            <p:cNvSpPr txBox="1"/>
            <p:nvPr/>
          </p:nvSpPr>
          <p:spPr>
            <a:xfrm>
              <a:off x="472002" y="906309"/>
              <a:ext cx="6556543"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it-IT" sz="1800">
                  <a:solidFill>
                    <a:srgbClr val="333333"/>
                  </a:solidFill>
                  <a:latin typeface="Gill Sans"/>
                  <a:ea typeface="Gill Sans"/>
                  <a:cs typeface="Gill Sans"/>
                  <a:sym typeface="Gill Sans"/>
                </a:rPr>
                <a:t>Comments about Business Class – Comments % per Emotion</a:t>
              </a:r>
              <a:endParaRPr sz="1800">
                <a:solidFill>
                  <a:srgbClr val="333333"/>
                </a:solidFill>
                <a:latin typeface="Gill Sans"/>
                <a:ea typeface="Gill Sans"/>
                <a:cs typeface="Gill Sans"/>
                <a:sym typeface="Gill Sans"/>
              </a:endParaRPr>
            </a:p>
          </p:txBody>
        </p:sp>
      </p:grpSp>
      <p:sp>
        <p:nvSpPr>
          <p:cNvPr id="353" name="Google Shape;353;p10"/>
          <p:cNvSpPr txBox="1"/>
          <p:nvPr/>
        </p:nvSpPr>
        <p:spPr>
          <a:xfrm>
            <a:off x="9763976" y="988075"/>
            <a:ext cx="1648200" cy="338700"/>
          </a:xfrm>
          <a:prstGeom prst="rect">
            <a:avLst/>
          </a:prstGeom>
          <a:solidFill>
            <a:srgbClr val="E6E6E6"/>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it-IT" sz="1600">
                <a:solidFill>
                  <a:srgbClr val="184A8C"/>
                </a:solidFill>
                <a:latin typeface="Gill Sans"/>
                <a:ea typeface="Gill Sans"/>
                <a:cs typeface="Gill Sans"/>
                <a:sym typeface="Gill Sans"/>
              </a:rPr>
              <a:t>Garuda Indonesia</a:t>
            </a:r>
            <a:endParaRPr sz="1600">
              <a:solidFill>
                <a:srgbClr val="184A8C"/>
              </a:solidFill>
              <a:latin typeface="Gill Sans"/>
              <a:ea typeface="Gill Sans"/>
              <a:cs typeface="Gill Sans"/>
              <a:sym typeface="Gill Sans"/>
            </a:endParaRPr>
          </a:p>
        </p:txBody>
      </p:sp>
      <p:sp>
        <p:nvSpPr>
          <p:cNvPr id="354" name="Google Shape;354;p10"/>
          <p:cNvSpPr txBox="1"/>
          <p:nvPr/>
        </p:nvSpPr>
        <p:spPr>
          <a:xfrm>
            <a:off x="9846915" y="3011118"/>
            <a:ext cx="1648200" cy="323100"/>
          </a:xfrm>
          <a:prstGeom prst="rect">
            <a:avLst/>
          </a:prstGeom>
          <a:solidFill>
            <a:srgbClr val="E6E6E6"/>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it-IT" sz="1500">
                <a:solidFill>
                  <a:srgbClr val="184A8C"/>
                </a:solidFill>
                <a:latin typeface="Gill Sans"/>
                <a:ea typeface="Gill Sans"/>
                <a:cs typeface="Gill Sans"/>
                <a:sym typeface="Gill Sans"/>
              </a:rPr>
              <a:t>Air Canada Rouge</a:t>
            </a:r>
            <a:endParaRPr sz="1500">
              <a:solidFill>
                <a:srgbClr val="184A8C"/>
              </a:solidFill>
              <a:latin typeface="Gill Sans"/>
              <a:ea typeface="Gill Sans"/>
              <a:cs typeface="Gill Sans"/>
              <a:sym typeface="Gill Sans"/>
            </a:endParaRPr>
          </a:p>
        </p:txBody>
      </p:sp>
      <p:sp>
        <p:nvSpPr>
          <p:cNvPr id="355" name="Google Shape;355;p10"/>
          <p:cNvSpPr/>
          <p:nvPr/>
        </p:nvSpPr>
        <p:spPr>
          <a:xfrm>
            <a:off x="7361475" y="2585350"/>
            <a:ext cx="566400" cy="585000"/>
          </a:xfrm>
          <a:prstGeom prst="rightArrow">
            <a:avLst>
              <a:gd fmla="val 50000" name="adj1"/>
              <a:gd fmla="val 50000"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pic>
        <p:nvPicPr>
          <p:cNvPr id="361" name="Google Shape;361;g115c6e5184e_3_1"/>
          <p:cNvPicPr preferRelativeResize="0"/>
          <p:nvPr/>
        </p:nvPicPr>
        <p:blipFill>
          <a:blip r:embed="rId3">
            <a:alphaModFix/>
          </a:blip>
          <a:stretch>
            <a:fillRect/>
          </a:stretch>
        </p:blipFill>
        <p:spPr>
          <a:xfrm>
            <a:off x="61925" y="3315375"/>
            <a:ext cx="5387143" cy="1466500"/>
          </a:xfrm>
          <a:prstGeom prst="rect">
            <a:avLst/>
          </a:prstGeom>
          <a:noFill/>
          <a:ln>
            <a:noFill/>
          </a:ln>
        </p:spPr>
      </p:pic>
      <p:pic>
        <p:nvPicPr>
          <p:cNvPr id="362" name="Google Shape;362;g115c6e5184e_3_1"/>
          <p:cNvPicPr preferRelativeResize="0"/>
          <p:nvPr/>
        </p:nvPicPr>
        <p:blipFill>
          <a:blip r:embed="rId4">
            <a:alphaModFix/>
          </a:blip>
          <a:stretch>
            <a:fillRect/>
          </a:stretch>
        </p:blipFill>
        <p:spPr>
          <a:xfrm>
            <a:off x="6096000" y="3315375"/>
            <a:ext cx="5387175" cy="1466500"/>
          </a:xfrm>
          <a:prstGeom prst="rect">
            <a:avLst/>
          </a:prstGeom>
          <a:noFill/>
          <a:ln>
            <a:noFill/>
          </a:ln>
        </p:spPr>
      </p:pic>
      <p:sp>
        <p:nvSpPr>
          <p:cNvPr id="363" name="Google Shape;363;g115c6e5184e_3_1"/>
          <p:cNvSpPr txBox="1"/>
          <p:nvPr/>
        </p:nvSpPr>
        <p:spPr>
          <a:xfrm>
            <a:off x="400804" y="255023"/>
            <a:ext cx="11315700" cy="6465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Font typeface="Arial"/>
              <a:buNone/>
            </a:pPr>
            <a:r>
              <a:rPr b="1" lang="it-IT" sz="1800">
                <a:solidFill>
                  <a:schemeClr val="dk1"/>
                </a:solidFill>
                <a:latin typeface="Avenir"/>
                <a:ea typeface="Avenir"/>
                <a:cs typeface="Avenir"/>
                <a:sym typeface="Avenir"/>
              </a:rPr>
              <a:t>JOY AND ANGER COMMENT FREQUENCY REGARDING BUSINESS CLASS SEATS BY AIRLINE</a:t>
            </a:r>
            <a:endParaRPr>
              <a:solidFill>
                <a:schemeClr val="dk1"/>
              </a:solidFill>
            </a:endParaRPr>
          </a:p>
          <a:p>
            <a:pPr indent="0" lvl="0" marL="0" marR="0" rtl="0" algn="l">
              <a:spcBef>
                <a:spcPts val="0"/>
              </a:spcBef>
              <a:spcAft>
                <a:spcPts val="0"/>
              </a:spcAft>
              <a:buNone/>
            </a:pPr>
            <a:r>
              <a:t/>
            </a:r>
            <a:endParaRPr b="1" sz="1800">
              <a:solidFill>
                <a:schemeClr val="dk1"/>
              </a:solidFill>
              <a:latin typeface="Avenir"/>
              <a:ea typeface="Avenir"/>
              <a:cs typeface="Avenir"/>
              <a:sym typeface="Avenir"/>
            </a:endParaRPr>
          </a:p>
        </p:txBody>
      </p:sp>
      <p:grpSp>
        <p:nvGrpSpPr>
          <p:cNvPr id="364" name="Google Shape;364;g115c6e5184e_3_1"/>
          <p:cNvGrpSpPr/>
          <p:nvPr/>
        </p:nvGrpSpPr>
        <p:grpSpPr>
          <a:xfrm>
            <a:off x="400325" y="4760972"/>
            <a:ext cx="11315700" cy="1755526"/>
            <a:chOff x="400325" y="5001287"/>
            <a:chExt cx="11315700" cy="1496868"/>
          </a:xfrm>
        </p:grpSpPr>
        <p:sp>
          <p:nvSpPr>
            <p:cNvPr id="365" name="Google Shape;365;g115c6e5184e_3_1"/>
            <p:cNvSpPr/>
            <p:nvPr/>
          </p:nvSpPr>
          <p:spPr>
            <a:xfrm>
              <a:off x="400325" y="5185955"/>
              <a:ext cx="11315700" cy="1312200"/>
            </a:xfrm>
            <a:prstGeom prst="rect">
              <a:avLst/>
            </a:prstGeom>
            <a:solidFill>
              <a:schemeClr val="lt1"/>
            </a:solidFill>
            <a:ln cap="flat" cmpd="sng" w="28575">
              <a:solidFill>
                <a:srgbClr val="28BC8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just">
                <a:spcBef>
                  <a:spcPts val="0"/>
                </a:spcBef>
                <a:spcAft>
                  <a:spcPts val="0"/>
                </a:spcAft>
                <a:buNone/>
              </a:pPr>
              <a:r>
                <a:rPr lang="it-IT">
                  <a:solidFill>
                    <a:schemeClr val="dk1"/>
                  </a:solidFill>
                  <a:latin typeface="Avenir"/>
                  <a:ea typeface="Avenir"/>
                  <a:cs typeface="Avenir"/>
                  <a:sym typeface="Avenir"/>
                </a:rPr>
                <a:t>We can see the same thing that made Garuda good, made Air Canada bad.</a:t>
              </a:r>
              <a:endParaRPr>
                <a:solidFill>
                  <a:schemeClr val="dk1"/>
                </a:solidFill>
                <a:latin typeface="Avenir"/>
                <a:ea typeface="Avenir"/>
                <a:cs typeface="Avenir"/>
                <a:sym typeface="Avenir"/>
              </a:endParaRPr>
            </a:p>
            <a:p>
              <a:pPr indent="0" lvl="0" marL="0" rtl="0" algn="just">
                <a:spcBef>
                  <a:spcPts val="0"/>
                </a:spcBef>
                <a:spcAft>
                  <a:spcPts val="0"/>
                </a:spcAft>
                <a:buNone/>
              </a:pPr>
              <a:r>
                <a:t/>
              </a:r>
              <a:endParaRPr>
                <a:solidFill>
                  <a:schemeClr val="dk1"/>
                </a:solidFill>
                <a:latin typeface="Avenir"/>
                <a:ea typeface="Avenir"/>
                <a:cs typeface="Avenir"/>
                <a:sym typeface="Avenir"/>
              </a:endParaRPr>
            </a:p>
            <a:p>
              <a:pPr indent="0" lvl="0" marL="0" rtl="0" algn="just">
                <a:spcBef>
                  <a:spcPts val="0"/>
                </a:spcBef>
                <a:spcAft>
                  <a:spcPts val="0"/>
                </a:spcAft>
                <a:buNone/>
              </a:pPr>
              <a:r>
                <a:rPr lang="it-IT">
                  <a:solidFill>
                    <a:schemeClr val="dk1"/>
                  </a:solidFill>
                  <a:latin typeface="Avenir"/>
                  <a:ea typeface="Avenir"/>
                  <a:cs typeface="Avenir"/>
                  <a:sym typeface="Avenir"/>
                </a:rPr>
                <a:t>For the reviews of people who are in business class, angry and on Garuda Airlines, they uniquely liked: upgrades, check, friendly</a:t>
              </a:r>
              <a:endParaRPr>
                <a:solidFill>
                  <a:schemeClr val="dk1"/>
                </a:solidFill>
                <a:latin typeface="Avenir"/>
                <a:ea typeface="Avenir"/>
                <a:cs typeface="Avenir"/>
                <a:sym typeface="Avenir"/>
              </a:endParaRPr>
            </a:p>
            <a:p>
              <a:pPr indent="0" lvl="0" marL="0" rtl="0" algn="just">
                <a:spcBef>
                  <a:spcPts val="0"/>
                </a:spcBef>
                <a:spcAft>
                  <a:spcPts val="0"/>
                </a:spcAft>
                <a:buClr>
                  <a:schemeClr val="dk1"/>
                </a:buClr>
                <a:buFont typeface="Arial"/>
                <a:buNone/>
              </a:pPr>
              <a:r>
                <a:t/>
              </a:r>
              <a:endParaRPr>
                <a:solidFill>
                  <a:schemeClr val="dk1"/>
                </a:solidFill>
                <a:latin typeface="Avenir"/>
                <a:ea typeface="Avenir"/>
                <a:cs typeface="Avenir"/>
                <a:sym typeface="Avenir"/>
              </a:endParaRPr>
            </a:p>
            <a:p>
              <a:pPr indent="0" lvl="0" marL="0" rtl="0" algn="just">
                <a:spcBef>
                  <a:spcPts val="0"/>
                </a:spcBef>
                <a:spcAft>
                  <a:spcPts val="0"/>
                </a:spcAft>
                <a:buClr>
                  <a:schemeClr val="dk1"/>
                </a:buClr>
                <a:buFont typeface="Arial"/>
                <a:buNone/>
              </a:pPr>
              <a:r>
                <a:rPr lang="it-IT">
                  <a:solidFill>
                    <a:schemeClr val="dk1"/>
                  </a:solidFill>
                  <a:latin typeface="Avenir"/>
                  <a:ea typeface="Avenir"/>
                  <a:cs typeface="Avenir"/>
                  <a:sym typeface="Avenir"/>
                </a:rPr>
                <a:t>For the reviews of people who are in business class, angry and on Air Canada airlines, they uniquely disliked: room, cabin, people, attendant</a:t>
              </a:r>
              <a:endParaRPr>
                <a:solidFill>
                  <a:schemeClr val="dk1"/>
                </a:solidFill>
                <a:latin typeface="Avenir"/>
                <a:ea typeface="Avenir"/>
                <a:cs typeface="Avenir"/>
                <a:sym typeface="Avenir"/>
              </a:endParaRPr>
            </a:p>
          </p:txBody>
        </p:sp>
        <p:sp>
          <p:nvSpPr>
            <p:cNvPr id="366" name="Google Shape;366;g115c6e5184e_3_1"/>
            <p:cNvSpPr txBox="1"/>
            <p:nvPr/>
          </p:nvSpPr>
          <p:spPr>
            <a:xfrm>
              <a:off x="3904298" y="5001287"/>
              <a:ext cx="4383300" cy="301800"/>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it-IT" sz="1700">
                  <a:solidFill>
                    <a:schemeClr val="dk1"/>
                  </a:solidFill>
                  <a:latin typeface="Avenir"/>
                  <a:ea typeface="Avenir"/>
                  <a:cs typeface="Avenir"/>
                  <a:sym typeface="Avenir"/>
                </a:rPr>
                <a:t>Imitate Best Practices, Avoid Bad Examples</a:t>
              </a:r>
              <a:endParaRPr b="1" sz="1700">
                <a:solidFill>
                  <a:schemeClr val="dk1"/>
                </a:solidFill>
                <a:latin typeface="Avenir"/>
                <a:ea typeface="Avenir"/>
                <a:cs typeface="Avenir"/>
                <a:sym typeface="Avenir"/>
              </a:endParaRPr>
            </a:p>
          </p:txBody>
        </p:sp>
      </p:grpSp>
      <p:pic>
        <p:nvPicPr>
          <p:cNvPr id="367" name="Google Shape;367;g115c6e5184e_3_1"/>
          <p:cNvPicPr preferRelativeResize="0"/>
          <p:nvPr/>
        </p:nvPicPr>
        <p:blipFill>
          <a:blip r:embed="rId5">
            <a:alphaModFix/>
          </a:blip>
          <a:stretch>
            <a:fillRect/>
          </a:stretch>
        </p:blipFill>
        <p:spPr>
          <a:xfrm>
            <a:off x="6807275" y="789875"/>
            <a:ext cx="4941825" cy="2875600"/>
          </a:xfrm>
          <a:prstGeom prst="rect">
            <a:avLst/>
          </a:prstGeom>
          <a:noFill/>
          <a:ln>
            <a:noFill/>
          </a:ln>
        </p:spPr>
      </p:pic>
      <p:pic>
        <p:nvPicPr>
          <p:cNvPr id="368" name="Google Shape;368;g115c6e5184e_3_1"/>
          <p:cNvPicPr preferRelativeResize="0"/>
          <p:nvPr/>
        </p:nvPicPr>
        <p:blipFill>
          <a:blip r:embed="rId6">
            <a:alphaModFix/>
          </a:blip>
          <a:stretch>
            <a:fillRect/>
          </a:stretch>
        </p:blipFill>
        <p:spPr>
          <a:xfrm>
            <a:off x="901026" y="717925"/>
            <a:ext cx="4941825" cy="2875623"/>
          </a:xfrm>
          <a:prstGeom prst="rect">
            <a:avLst/>
          </a:prstGeom>
          <a:noFill/>
          <a:ln>
            <a:noFill/>
          </a:ln>
        </p:spPr>
      </p:pic>
      <p:sp>
        <p:nvSpPr>
          <p:cNvPr id="369" name="Google Shape;369;g115c6e5184e_3_1"/>
          <p:cNvSpPr txBox="1"/>
          <p:nvPr/>
        </p:nvSpPr>
        <p:spPr>
          <a:xfrm>
            <a:off x="2031438" y="3572875"/>
            <a:ext cx="25218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it-IT"/>
              <a:t>Airline with good reviews</a:t>
            </a:r>
            <a:endParaRPr b="1"/>
          </a:p>
        </p:txBody>
      </p:sp>
      <p:sp>
        <p:nvSpPr>
          <p:cNvPr id="370" name="Google Shape;370;g115c6e5184e_3_1"/>
          <p:cNvSpPr txBox="1"/>
          <p:nvPr/>
        </p:nvSpPr>
        <p:spPr>
          <a:xfrm>
            <a:off x="8571613" y="3665475"/>
            <a:ext cx="25218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it-IT"/>
              <a:t>Airline with bad reviews</a:t>
            </a:r>
            <a:endParaRPr b="1"/>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pic>
        <p:nvPicPr>
          <p:cNvPr id="376" name="Google Shape;376;p11"/>
          <p:cNvPicPr preferRelativeResize="0"/>
          <p:nvPr/>
        </p:nvPicPr>
        <p:blipFill>
          <a:blip r:embed="rId3">
            <a:alphaModFix/>
          </a:blip>
          <a:stretch>
            <a:fillRect/>
          </a:stretch>
        </p:blipFill>
        <p:spPr>
          <a:xfrm>
            <a:off x="534875" y="1261105"/>
            <a:ext cx="3733800" cy="3429000"/>
          </a:xfrm>
          <a:prstGeom prst="rect">
            <a:avLst/>
          </a:prstGeom>
          <a:noFill/>
          <a:ln>
            <a:noFill/>
          </a:ln>
        </p:spPr>
      </p:pic>
      <p:grpSp>
        <p:nvGrpSpPr>
          <p:cNvPr id="377" name="Google Shape;377;p11"/>
          <p:cNvGrpSpPr/>
          <p:nvPr/>
        </p:nvGrpSpPr>
        <p:grpSpPr>
          <a:xfrm>
            <a:off x="400325" y="4760972"/>
            <a:ext cx="11315700" cy="1755526"/>
            <a:chOff x="400325" y="5001287"/>
            <a:chExt cx="11315700" cy="1496868"/>
          </a:xfrm>
        </p:grpSpPr>
        <p:sp>
          <p:nvSpPr>
            <p:cNvPr id="378" name="Google Shape;378;p11"/>
            <p:cNvSpPr/>
            <p:nvPr/>
          </p:nvSpPr>
          <p:spPr>
            <a:xfrm>
              <a:off x="400325" y="5185955"/>
              <a:ext cx="11315700" cy="1312200"/>
            </a:xfrm>
            <a:prstGeom prst="rect">
              <a:avLst/>
            </a:prstGeom>
            <a:solidFill>
              <a:schemeClr val="lt1"/>
            </a:solidFill>
            <a:ln cap="flat" cmpd="sng" w="28575">
              <a:solidFill>
                <a:srgbClr val="28BC83"/>
              </a:solidFill>
              <a:prstDash val="solid"/>
              <a:round/>
              <a:headEnd len="sm" w="sm" type="none"/>
              <a:tailEnd len="sm" w="sm" type="none"/>
            </a:ln>
          </p:spPr>
          <p:txBody>
            <a:bodyPr anchorCtr="0" anchor="ctr" bIns="45700" lIns="91425" spcFirstLastPara="1" rIns="91425" wrap="square" tIns="45700">
              <a:noAutofit/>
            </a:bodyPr>
            <a:lstStyle/>
            <a:p>
              <a:pPr indent="0" lvl="0" marL="0" rtl="0" algn="just">
                <a:spcBef>
                  <a:spcPts val="0"/>
                </a:spcBef>
                <a:spcAft>
                  <a:spcPts val="0"/>
                </a:spcAft>
                <a:buClr>
                  <a:schemeClr val="dk1"/>
                </a:buClr>
                <a:buFont typeface="Arial"/>
                <a:buNone/>
              </a:pPr>
              <a:r>
                <a:rPr lang="it-IT">
                  <a:solidFill>
                    <a:schemeClr val="dk1"/>
                  </a:solidFill>
                  <a:latin typeface="Avenir"/>
                  <a:ea typeface="Avenir"/>
                  <a:cs typeface="Avenir"/>
                  <a:sym typeface="Avenir"/>
                </a:rPr>
                <a:t>We can see the same thing that made Southwest good, made Emirates bad.</a:t>
              </a:r>
              <a:endParaRPr>
                <a:solidFill>
                  <a:schemeClr val="dk1"/>
                </a:solidFill>
                <a:latin typeface="Avenir"/>
                <a:ea typeface="Avenir"/>
                <a:cs typeface="Avenir"/>
                <a:sym typeface="Avenir"/>
              </a:endParaRPr>
            </a:p>
            <a:p>
              <a:pPr indent="0" lvl="0" marL="0" marR="0" rtl="0" algn="just">
                <a:spcBef>
                  <a:spcPts val="0"/>
                </a:spcBef>
                <a:spcAft>
                  <a:spcPts val="0"/>
                </a:spcAft>
                <a:buNone/>
              </a:pPr>
              <a:r>
                <a:t/>
              </a:r>
              <a:endParaRPr>
                <a:solidFill>
                  <a:schemeClr val="dk1"/>
                </a:solidFill>
                <a:latin typeface="Avenir"/>
                <a:ea typeface="Avenir"/>
                <a:cs typeface="Avenir"/>
                <a:sym typeface="Avenir"/>
              </a:endParaRPr>
            </a:p>
            <a:p>
              <a:pPr indent="0" lvl="0" marL="0" marR="0" rtl="0" algn="just">
                <a:spcBef>
                  <a:spcPts val="0"/>
                </a:spcBef>
                <a:spcAft>
                  <a:spcPts val="0"/>
                </a:spcAft>
                <a:buNone/>
              </a:pPr>
              <a:r>
                <a:rPr lang="it-IT">
                  <a:solidFill>
                    <a:schemeClr val="dk1"/>
                  </a:solidFill>
                  <a:latin typeface="Avenir"/>
                  <a:ea typeface="Avenir"/>
                  <a:cs typeface="Avenir"/>
                  <a:sym typeface="Avenir"/>
                </a:rPr>
                <a:t>What we see in these graphics is that Southwest creates the best experience for its passengers because of topics like: problem, attendant</a:t>
              </a:r>
              <a:endParaRPr>
                <a:solidFill>
                  <a:schemeClr val="dk1"/>
                </a:solidFill>
                <a:latin typeface="Avenir"/>
                <a:ea typeface="Avenir"/>
                <a:cs typeface="Avenir"/>
                <a:sym typeface="Avenir"/>
              </a:endParaRPr>
            </a:p>
            <a:p>
              <a:pPr indent="0" lvl="0" marL="0" marR="0" rtl="0" algn="just">
                <a:spcBef>
                  <a:spcPts val="0"/>
                </a:spcBef>
                <a:spcAft>
                  <a:spcPts val="0"/>
                </a:spcAft>
                <a:buNone/>
              </a:pPr>
              <a:r>
                <a:t/>
              </a:r>
              <a:endParaRPr>
                <a:solidFill>
                  <a:schemeClr val="dk1"/>
                </a:solidFill>
                <a:latin typeface="Avenir"/>
                <a:ea typeface="Avenir"/>
                <a:cs typeface="Avenir"/>
                <a:sym typeface="Avenir"/>
              </a:endParaRPr>
            </a:p>
            <a:p>
              <a:pPr indent="0" lvl="0" marL="0" rtl="0" algn="just">
                <a:spcBef>
                  <a:spcPts val="0"/>
                </a:spcBef>
                <a:spcAft>
                  <a:spcPts val="0"/>
                </a:spcAft>
                <a:buClr>
                  <a:schemeClr val="dk1"/>
                </a:buClr>
                <a:buFont typeface="Arial"/>
                <a:buNone/>
              </a:pPr>
              <a:r>
                <a:rPr lang="it-IT">
                  <a:solidFill>
                    <a:schemeClr val="dk1"/>
                  </a:solidFill>
                  <a:latin typeface="Avenir"/>
                  <a:ea typeface="Avenir"/>
                  <a:cs typeface="Avenir"/>
                  <a:sym typeface="Avenir"/>
                </a:rPr>
                <a:t>What we see in these graphics is that Emirates creates a bad experience for its passengers because of topics like: service</a:t>
              </a:r>
              <a:endParaRPr>
                <a:solidFill>
                  <a:schemeClr val="dk1"/>
                </a:solidFill>
                <a:latin typeface="Avenir"/>
                <a:ea typeface="Avenir"/>
                <a:cs typeface="Avenir"/>
                <a:sym typeface="Avenir"/>
              </a:endParaRPr>
            </a:p>
            <a:p>
              <a:pPr indent="0" lvl="0" marL="0" marR="0" rtl="0" algn="just">
                <a:spcBef>
                  <a:spcPts val="0"/>
                </a:spcBef>
                <a:spcAft>
                  <a:spcPts val="0"/>
                </a:spcAft>
                <a:buNone/>
              </a:pPr>
              <a:r>
                <a:t/>
              </a:r>
              <a:endParaRPr>
                <a:solidFill>
                  <a:schemeClr val="dk1"/>
                </a:solidFill>
                <a:latin typeface="Avenir"/>
                <a:ea typeface="Avenir"/>
                <a:cs typeface="Avenir"/>
                <a:sym typeface="Avenir"/>
              </a:endParaRPr>
            </a:p>
          </p:txBody>
        </p:sp>
        <p:sp>
          <p:nvSpPr>
            <p:cNvPr id="379" name="Google Shape;379;p11"/>
            <p:cNvSpPr txBox="1"/>
            <p:nvPr/>
          </p:nvSpPr>
          <p:spPr>
            <a:xfrm>
              <a:off x="3904298" y="5001287"/>
              <a:ext cx="4383300" cy="301800"/>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it-IT" sz="1700">
                  <a:solidFill>
                    <a:schemeClr val="dk1"/>
                  </a:solidFill>
                  <a:latin typeface="Avenir"/>
                  <a:ea typeface="Avenir"/>
                  <a:cs typeface="Avenir"/>
                  <a:sym typeface="Avenir"/>
                </a:rPr>
                <a:t>Imitate Best Practices, Avoid Bad Examples</a:t>
              </a:r>
              <a:endParaRPr b="1" sz="1700">
                <a:solidFill>
                  <a:schemeClr val="dk1"/>
                </a:solidFill>
                <a:latin typeface="Avenir"/>
                <a:ea typeface="Avenir"/>
                <a:cs typeface="Avenir"/>
                <a:sym typeface="Avenir"/>
              </a:endParaRPr>
            </a:p>
          </p:txBody>
        </p:sp>
      </p:grpSp>
      <p:grpSp>
        <p:nvGrpSpPr>
          <p:cNvPr id="380" name="Google Shape;380;p11"/>
          <p:cNvGrpSpPr/>
          <p:nvPr/>
        </p:nvGrpSpPr>
        <p:grpSpPr>
          <a:xfrm>
            <a:off x="1135434" y="867881"/>
            <a:ext cx="12510012" cy="1552266"/>
            <a:chOff x="901765" y="986059"/>
            <a:chExt cx="12510012" cy="1552266"/>
          </a:xfrm>
        </p:grpSpPr>
        <p:pic>
          <p:nvPicPr>
            <p:cNvPr descr="Smiling face outline with solid fill" id="381" name="Google Shape;381;p11"/>
            <p:cNvPicPr preferRelativeResize="0"/>
            <p:nvPr/>
          </p:nvPicPr>
          <p:blipFill rotWithShape="1">
            <a:blip r:embed="rId4">
              <a:alphaModFix/>
            </a:blip>
            <a:srcRect b="0" l="0" r="0" t="0"/>
            <a:stretch/>
          </p:blipFill>
          <p:spPr>
            <a:xfrm>
              <a:off x="901765" y="1623925"/>
              <a:ext cx="914400" cy="914400"/>
            </a:xfrm>
            <a:prstGeom prst="rect">
              <a:avLst/>
            </a:prstGeom>
            <a:noFill/>
            <a:ln>
              <a:noFill/>
            </a:ln>
          </p:spPr>
        </p:pic>
        <p:sp>
          <p:nvSpPr>
            <p:cNvPr id="382" name="Google Shape;382;p11"/>
            <p:cNvSpPr txBox="1"/>
            <p:nvPr/>
          </p:nvSpPr>
          <p:spPr>
            <a:xfrm>
              <a:off x="6855277" y="986059"/>
              <a:ext cx="65565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it-IT" sz="1800">
                  <a:solidFill>
                    <a:srgbClr val="333333"/>
                  </a:solidFill>
                  <a:latin typeface="Gill Sans"/>
                  <a:ea typeface="Gill Sans"/>
                  <a:cs typeface="Gill Sans"/>
                  <a:sym typeface="Gill Sans"/>
                </a:rPr>
                <a:t>Comments about Experience</a:t>
              </a:r>
              <a:endParaRPr sz="1800">
                <a:solidFill>
                  <a:srgbClr val="333333"/>
                </a:solidFill>
                <a:latin typeface="Gill Sans"/>
                <a:ea typeface="Gill Sans"/>
                <a:cs typeface="Gill Sans"/>
                <a:sym typeface="Gill Sans"/>
              </a:endParaRPr>
            </a:p>
          </p:txBody>
        </p:sp>
      </p:grpSp>
      <p:sp>
        <p:nvSpPr>
          <p:cNvPr id="383" name="Google Shape;383;p11"/>
          <p:cNvSpPr txBox="1"/>
          <p:nvPr/>
        </p:nvSpPr>
        <p:spPr>
          <a:xfrm>
            <a:off x="400804" y="255023"/>
            <a:ext cx="113157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it-IT" sz="1800">
                <a:solidFill>
                  <a:schemeClr val="dk1"/>
                </a:solidFill>
              </a:rPr>
              <a:t>JOY COMMENT</a:t>
            </a:r>
            <a:r>
              <a:rPr b="1" lang="it-IT" sz="1800">
                <a:solidFill>
                  <a:schemeClr val="dk1"/>
                </a:solidFill>
              </a:rPr>
              <a:t> FREQUENCY REGARDING EXPERIENCE BY AIRLINE</a:t>
            </a:r>
            <a:endParaRPr b="1"/>
          </a:p>
        </p:txBody>
      </p:sp>
      <p:pic>
        <p:nvPicPr>
          <p:cNvPr id="384" name="Google Shape;384;p11"/>
          <p:cNvPicPr preferRelativeResize="0"/>
          <p:nvPr/>
        </p:nvPicPr>
        <p:blipFill>
          <a:blip r:embed="rId5">
            <a:alphaModFix/>
          </a:blip>
          <a:stretch>
            <a:fillRect/>
          </a:stretch>
        </p:blipFill>
        <p:spPr>
          <a:xfrm>
            <a:off x="4322325" y="1261100"/>
            <a:ext cx="3894474" cy="2057439"/>
          </a:xfrm>
          <a:prstGeom prst="rect">
            <a:avLst/>
          </a:prstGeom>
          <a:noFill/>
          <a:ln>
            <a:noFill/>
          </a:ln>
        </p:spPr>
      </p:pic>
      <p:pic>
        <p:nvPicPr>
          <p:cNvPr id="385" name="Google Shape;385;p11"/>
          <p:cNvPicPr preferRelativeResize="0"/>
          <p:nvPr/>
        </p:nvPicPr>
        <p:blipFill>
          <a:blip r:embed="rId6">
            <a:alphaModFix/>
          </a:blip>
          <a:stretch>
            <a:fillRect/>
          </a:stretch>
        </p:blipFill>
        <p:spPr>
          <a:xfrm>
            <a:off x="8270445" y="1261100"/>
            <a:ext cx="3894478" cy="2057450"/>
          </a:xfrm>
          <a:prstGeom prst="rect">
            <a:avLst/>
          </a:prstGeom>
          <a:noFill/>
          <a:ln>
            <a:noFill/>
          </a:ln>
        </p:spPr>
      </p:pic>
      <p:sp>
        <p:nvSpPr>
          <p:cNvPr id="386" name="Google Shape;386;p11"/>
          <p:cNvSpPr txBox="1"/>
          <p:nvPr/>
        </p:nvSpPr>
        <p:spPr>
          <a:xfrm>
            <a:off x="5728175" y="3390463"/>
            <a:ext cx="1405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IT"/>
              <a:t>The Good</a:t>
            </a:r>
            <a:endParaRPr/>
          </a:p>
        </p:txBody>
      </p:sp>
      <p:sp>
        <p:nvSpPr>
          <p:cNvPr id="387" name="Google Shape;387;p11"/>
          <p:cNvSpPr txBox="1"/>
          <p:nvPr/>
        </p:nvSpPr>
        <p:spPr>
          <a:xfrm>
            <a:off x="9664300" y="3466925"/>
            <a:ext cx="1405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IT"/>
              <a:t>The Bad</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pic>
        <p:nvPicPr>
          <p:cNvPr id="393" name="Google Shape;393;g115c6e5184e_4_24"/>
          <p:cNvPicPr preferRelativeResize="0"/>
          <p:nvPr/>
        </p:nvPicPr>
        <p:blipFill>
          <a:blip r:embed="rId3">
            <a:alphaModFix/>
          </a:blip>
          <a:stretch>
            <a:fillRect/>
          </a:stretch>
        </p:blipFill>
        <p:spPr>
          <a:xfrm>
            <a:off x="8035425" y="2860275"/>
            <a:ext cx="3567926" cy="1679024"/>
          </a:xfrm>
          <a:prstGeom prst="rect">
            <a:avLst/>
          </a:prstGeom>
          <a:noFill/>
          <a:ln>
            <a:noFill/>
          </a:ln>
        </p:spPr>
      </p:pic>
      <p:pic>
        <p:nvPicPr>
          <p:cNvPr id="394" name="Google Shape;394;g115c6e5184e_4_24"/>
          <p:cNvPicPr preferRelativeResize="0"/>
          <p:nvPr/>
        </p:nvPicPr>
        <p:blipFill>
          <a:blip r:embed="rId4">
            <a:alphaModFix/>
          </a:blip>
          <a:stretch>
            <a:fillRect/>
          </a:stretch>
        </p:blipFill>
        <p:spPr>
          <a:xfrm>
            <a:off x="3931175" y="1521827"/>
            <a:ext cx="3220599" cy="2712075"/>
          </a:xfrm>
          <a:prstGeom prst="rect">
            <a:avLst/>
          </a:prstGeom>
          <a:noFill/>
          <a:ln>
            <a:noFill/>
          </a:ln>
        </p:spPr>
      </p:pic>
      <p:pic>
        <p:nvPicPr>
          <p:cNvPr id="395" name="Google Shape;395;g115c6e5184e_4_24"/>
          <p:cNvPicPr preferRelativeResize="0"/>
          <p:nvPr/>
        </p:nvPicPr>
        <p:blipFill>
          <a:blip r:embed="rId5">
            <a:alphaModFix/>
          </a:blip>
          <a:stretch>
            <a:fillRect/>
          </a:stretch>
        </p:blipFill>
        <p:spPr>
          <a:xfrm>
            <a:off x="533375" y="1521814"/>
            <a:ext cx="3337375" cy="2712075"/>
          </a:xfrm>
          <a:prstGeom prst="rect">
            <a:avLst/>
          </a:prstGeom>
          <a:noFill/>
          <a:ln>
            <a:noFill/>
          </a:ln>
        </p:spPr>
      </p:pic>
      <p:sp>
        <p:nvSpPr>
          <p:cNvPr id="396" name="Google Shape;396;g115c6e5184e_4_24"/>
          <p:cNvSpPr txBox="1"/>
          <p:nvPr/>
        </p:nvSpPr>
        <p:spPr>
          <a:xfrm>
            <a:off x="400804" y="255023"/>
            <a:ext cx="11315700" cy="369300"/>
          </a:xfrm>
          <a:prstGeom prst="rect">
            <a:avLst/>
          </a:prstGeom>
          <a:noFill/>
          <a:ln>
            <a:noFill/>
          </a:ln>
        </p:spPr>
        <p:txBody>
          <a:bodyPr anchorCtr="0" anchor="t" bIns="45700" lIns="91425" spcFirstLastPara="1" rIns="91425" wrap="square" tIns="45700">
            <a:spAutoFit/>
          </a:bodyPr>
          <a:lstStyle/>
          <a:p>
            <a:pPr indent="0" lvl="0" marL="0" rtl="0" algn="l">
              <a:lnSpc>
                <a:spcPct val="115000"/>
              </a:lnSpc>
              <a:spcBef>
                <a:spcPts val="0"/>
              </a:spcBef>
              <a:spcAft>
                <a:spcPts val="0"/>
              </a:spcAft>
              <a:buSzPts val="1100"/>
              <a:buNone/>
            </a:pPr>
            <a:r>
              <a:rPr b="1" lang="it-IT" sz="1800">
                <a:solidFill>
                  <a:schemeClr val="dk1"/>
                </a:solidFill>
              </a:rPr>
              <a:t>FULL SERVICE VS LOW COST </a:t>
            </a:r>
            <a:r>
              <a:rPr b="1" lang="it-IT" sz="1800">
                <a:solidFill>
                  <a:schemeClr val="dk1"/>
                </a:solidFill>
              </a:rPr>
              <a:t>CARRIER </a:t>
            </a:r>
            <a:r>
              <a:rPr b="1" lang="it-IT" sz="1800">
                <a:solidFill>
                  <a:schemeClr val="dk1"/>
                </a:solidFill>
              </a:rPr>
              <a:t>COMMENTS REGARDING JOY COMMENTS </a:t>
            </a:r>
            <a:endParaRPr b="1" sz="1800">
              <a:solidFill>
                <a:schemeClr val="dk1"/>
              </a:solidFill>
            </a:endParaRPr>
          </a:p>
        </p:txBody>
      </p:sp>
      <p:grpSp>
        <p:nvGrpSpPr>
          <p:cNvPr id="397" name="Google Shape;397;g115c6e5184e_4_24"/>
          <p:cNvGrpSpPr/>
          <p:nvPr/>
        </p:nvGrpSpPr>
        <p:grpSpPr>
          <a:xfrm>
            <a:off x="400325" y="4760972"/>
            <a:ext cx="11315700" cy="1755526"/>
            <a:chOff x="400325" y="5001287"/>
            <a:chExt cx="11315700" cy="1496868"/>
          </a:xfrm>
        </p:grpSpPr>
        <p:sp>
          <p:nvSpPr>
            <p:cNvPr id="398" name="Google Shape;398;g115c6e5184e_4_24"/>
            <p:cNvSpPr/>
            <p:nvPr/>
          </p:nvSpPr>
          <p:spPr>
            <a:xfrm>
              <a:off x="400325" y="5185955"/>
              <a:ext cx="11315700" cy="1312200"/>
            </a:xfrm>
            <a:prstGeom prst="rect">
              <a:avLst/>
            </a:prstGeom>
            <a:solidFill>
              <a:schemeClr val="lt1"/>
            </a:solidFill>
            <a:ln cap="flat" cmpd="sng" w="28575">
              <a:solidFill>
                <a:srgbClr val="28BC83"/>
              </a:solidFill>
              <a:prstDash val="solid"/>
              <a:round/>
              <a:headEnd len="sm" w="sm" type="none"/>
              <a:tailEnd len="sm" w="sm" type="none"/>
            </a:ln>
          </p:spPr>
          <p:txBody>
            <a:bodyPr anchorCtr="0" anchor="ctr" bIns="45700" lIns="91425" spcFirstLastPara="1" rIns="91425" wrap="square" tIns="45700">
              <a:noAutofit/>
            </a:bodyPr>
            <a:lstStyle/>
            <a:p>
              <a:pPr indent="0" lvl="0" marL="0" rtl="0" algn="just">
                <a:lnSpc>
                  <a:spcPct val="115000"/>
                </a:lnSpc>
                <a:spcBef>
                  <a:spcPts val="0"/>
                </a:spcBef>
                <a:spcAft>
                  <a:spcPts val="0"/>
                </a:spcAft>
                <a:buClr>
                  <a:schemeClr val="dk1"/>
                </a:buClr>
                <a:buSzPts val="1100"/>
                <a:buFont typeface="Arial"/>
                <a:buNone/>
              </a:pPr>
              <a:r>
                <a:rPr lang="it-IT">
                  <a:solidFill>
                    <a:schemeClr val="dk1"/>
                  </a:solidFill>
                  <a:latin typeface="Avenir"/>
                  <a:ea typeface="Avenir"/>
                  <a:cs typeface="Avenir"/>
                  <a:sym typeface="Avenir"/>
                </a:rPr>
                <a:t>This further confirms our insights that for low cost carriers and full service carriers, the best performing airlines are ones that have disproportionately large seating dimensions.</a:t>
              </a:r>
              <a:endParaRPr>
                <a:solidFill>
                  <a:schemeClr val="dk1"/>
                </a:solidFill>
                <a:latin typeface="Avenir"/>
                <a:ea typeface="Avenir"/>
                <a:cs typeface="Avenir"/>
                <a:sym typeface="Avenir"/>
              </a:endParaRPr>
            </a:p>
            <a:p>
              <a:pPr indent="0" lvl="0" marL="0" rtl="0" algn="just">
                <a:lnSpc>
                  <a:spcPct val="115000"/>
                </a:lnSpc>
                <a:spcBef>
                  <a:spcPts val="0"/>
                </a:spcBef>
                <a:spcAft>
                  <a:spcPts val="0"/>
                </a:spcAft>
                <a:buClr>
                  <a:schemeClr val="dk1"/>
                </a:buClr>
                <a:buSzPts val="1100"/>
                <a:buFont typeface="Arial"/>
                <a:buNone/>
              </a:pPr>
              <a:r>
                <a:t/>
              </a:r>
              <a:endParaRPr>
                <a:solidFill>
                  <a:schemeClr val="dk1"/>
                </a:solidFill>
                <a:latin typeface="Avenir"/>
                <a:ea typeface="Avenir"/>
                <a:cs typeface="Avenir"/>
                <a:sym typeface="Avenir"/>
              </a:endParaRPr>
            </a:p>
            <a:p>
              <a:pPr indent="0" lvl="0" marL="0" rtl="0" algn="just">
                <a:lnSpc>
                  <a:spcPct val="115000"/>
                </a:lnSpc>
                <a:spcBef>
                  <a:spcPts val="0"/>
                </a:spcBef>
                <a:spcAft>
                  <a:spcPts val="0"/>
                </a:spcAft>
                <a:buClr>
                  <a:schemeClr val="dk1"/>
                </a:buClr>
                <a:buSzPts val="1100"/>
                <a:buFont typeface="Arial"/>
                <a:buNone/>
              </a:pPr>
              <a:r>
                <a:rPr lang="it-IT">
                  <a:solidFill>
                    <a:schemeClr val="dk1"/>
                  </a:solidFill>
                  <a:latin typeface="Avenir"/>
                  <a:ea typeface="Avenir"/>
                  <a:cs typeface="Avenir"/>
                  <a:sym typeface="Avenir"/>
                </a:rPr>
                <a:t>The industry average is (29,17) for Economy and (34,19) for Business travelers.</a:t>
              </a:r>
              <a:endParaRPr>
                <a:solidFill>
                  <a:schemeClr val="dk1"/>
                </a:solidFill>
                <a:latin typeface="Avenir"/>
                <a:ea typeface="Avenir"/>
                <a:cs typeface="Avenir"/>
                <a:sym typeface="Avenir"/>
              </a:endParaRPr>
            </a:p>
            <a:p>
              <a:pPr indent="0" lvl="0" marL="0" marR="0" rtl="0" algn="just">
                <a:spcBef>
                  <a:spcPts val="0"/>
                </a:spcBef>
                <a:spcAft>
                  <a:spcPts val="0"/>
                </a:spcAft>
                <a:buNone/>
              </a:pPr>
              <a:r>
                <a:t/>
              </a:r>
              <a:endParaRPr>
                <a:solidFill>
                  <a:schemeClr val="dk1"/>
                </a:solidFill>
                <a:latin typeface="Avenir"/>
                <a:ea typeface="Avenir"/>
                <a:cs typeface="Avenir"/>
                <a:sym typeface="Avenir"/>
              </a:endParaRPr>
            </a:p>
          </p:txBody>
        </p:sp>
        <p:sp>
          <p:nvSpPr>
            <p:cNvPr id="399" name="Google Shape;399;g115c6e5184e_4_24"/>
            <p:cNvSpPr txBox="1"/>
            <p:nvPr/>
          </p:nvSpPr>
          <p:spPr>
            <a:xfrm>
              <a:off x="3904298" y="5001287"/>
              <a:ext cx="4383300" cy="301800"/>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it-IT" sz="1700">
                  <a:solidFill>
                    <a:schemeClr val="dk1"/>
                  </a:solidFill>
                  <a:latin typeface="Avenir"/>
                  <a:ea typeface="Avenir"/>
                  <a:cs typeface="Avenir"/>
                  <a:sym typeface="Avenir"/>
                </a:rPr>
                <a:t>Imitate Best Practices, Avoid Bad Examples</a:t>
              </a:r>
              <a:endParaRPr b="1" sz="1700">
                <a:solidFill>
                  <a:schemeClr val="dk1"/>
                </a:solidFill>
                <a:latin typeface="Avenir"/>
                <a:ea typeface="Avenir"/>
                <a:cs typeface="Avenir"/>
                <a:sym typeface="Avenir"/>
              </a:endParaRPr>
            </a:p>
          </p:txBody>
        </p:sp>
      </p:grpSp>
      <p:pic>
        <p:nvPicPr>
          <p:cNvPr id="400" name="Google Shape;400;g115c6e5184e_4_24"/>
          <p:cNvPicPr preferRelativeResize="0"/>
          <p:nvPr/>
        </p:nvPicPr>
        <p:blipFill rotWithShape="1">
          <a:blip r:embed="rId6">
            <a:alphaModFix/>
          </a:blip>
          <a:srcRect b="0" l="0" r="0" t="0"/>
          <a:stretch/>
        </p:blipFill>
        <p:spPr>
          <a:xfrm>
            <a:off x="8035436" y="875100"/>
            <a:ext cx="3567914" cy="1985163"/>
          </a:xfrm>
          <a:prstGeom prst="rect">
            <a:avLst/>
          </a:prstGeom>
          <a:noFill/>
          <a:ln>
            <a:noFill/>
          </a:ln>
        </p:spPr>
      </p:pic>
      <p:sp>
        <p:nvSpPr>
          <p:cNvPr id="401" name="Google Shape;401;g115c6e5184e_4_24"/>
          <p:cNvSpPr txBox="1"/>
          <p:nvPr/>
        </p:nvSpPr>
        <p:spPr>
          <a:xfrm>
            <a:off x="533375" y="1106175"/>
            <a:ext cx="68280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it-IT" sz="1800">
                <a:solidFill>
                  <a:srgbClr val="333333"/>
                </a:solidFill>
                <a:latin typeface="Gill Sans"/>
                <a:ea typeface="Gill Sans"/>
                <a:cs typeface="Gill Sans"/>
                <a:sym typeface="Gill Sans"/>
              </a:rPr>
              <a:t>Comments about Service Carrier Types – Comments % per Emotion</a:t>
            </a:r>
            <a:endParaRPr sz="1800">
              <a:solidFill>
                <a:srgbClr val="333333"/>
              </a:solidFill>
              <a:latin typeface="Gill Sans"/>
              <a:ea typeface="Gill Sans"/>
              <a:cs typeface="Gill Sans"/>
              <a:sym typeface="Gill Sans"/>
            </a:endParaRPr>
          </a:p>
        </p:txBody>
      </p:sp>
      <p:sp>
        <p:nvSpPr>
          <p:cNvPr id="402" name="Google Shape;402;g115c6e5184e_4_24"/>
          <p:cNvSpPr txBox="1"/>
          <p:nvPr/>
        </p:nvSpPr>
        <p:spPr>
          <a:xfrm>
            <a:off x="9763976" y="988075"/>
            <a:ext cx="1648200" cy="338700"/>
          </a:xfrm>
          <a:prstGeom prst="rect">
            <a:avLst/>
          </a:prstGeom>
          <a:solidFill>
            <a:srgbClr val="E6E6E6"/>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it-IT" sz="1600">
                <a:solidFill>
                  <a:srgbClr val="184A8C"/>
                </a:solidFill>
                <a:latin typeface="Gill Sans"/>
                <a:ea typeface="Gill Sans"/>
                <a:cs typeface="Gill Sans"/>
                <a:sym typeface="Gill Sans"/>
              </a:rPr>
              <a:t>Garuda Indonesia</a:t>
            </a:r>
            <a:endParaRPr sz="1600">
              <a:solidFill>
                <a:srgbClr val="184A8C"/>
              </a:solidFill>
              <a:latin typeface="Gill Sans"/>
              <a:ea typeface="Gill Sans"/>
              <a:cs typeface="Gill Sans"/>
              <a:sym typeface="Gill Sans"/>
            </a:endParaRPr>
          </a:p>
        </p:txBody>
      </p:sp>
      <p:sp>
        <p:nvSpPr>
          <p:cNvPr id="403" name="Google Shape;403;g115c6e5184e_4_24"/>
          <p:cNvSpPr txBox="1"/>
          <p:nvPr/>
        </p:nvSpPr>
        <p:spPr>
          <a:xfrm>
            <a:off x="9846915" y="3011118"/>
            <a:ext cx="1648200" cy="323100"/>
          </a:xfrm>
          <a:prstGeom prst="rect">
            <a:avLst/>
          </a:prstGeom>
          <a:solidFill>
            <a:srgbClr val="E6E6E6"/>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it-IT" sz="1500">
                <a:solidFill>
                  <a:srgbClr val="184A8C"/>
                </a:solidFill>
                <a:latin typeface="Gill Sans"/>
                <a:ea typeface="Gill Sans"/>
                <a:cs typeface="Gill Sans"/>
                <a:sym typeface="Gill Sans"/>
              </a:rPr>
              <a:t>Norwegian</a:t>
            </a:r>
            <a:endParaRPr sz="1500">
              <a:solidFill>
                <a:srgbClr val="184A8C"/>
              </a:solidFill>
              <a:latin typeface="Gill Sans"/>
              <a:ea typeface="Gill Sans"/>
              <a:cs typeface="Gill Sans"/>
              <a:sym typeface="Gill Sans"/>
            </a:endParaRPr>
          </a:p>
        </p:txBody>
      </p:sp>
      <p:sp>
        <p:nvSpPr>
          <p:cNvPr id="404" name="Google Shape;404;g115c6e5184e_4_24"/>
          <p:cNvSpPr/>
          <p:nvPr/>
        </p:nvSpPr>
        <p:spPr>
          <a:xfrm>
            <a:off x="7361475" y="2585350"/>
            <a:ext cx="566400" cy="585000"/>
          </a:xfrm>
          <a:prstGeom prst="rightArrow">
            <a:avLst>
              <a:gd fmla="val 50000" name="adj1"/>
              <a:gd fmla="val 50000"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p12"/>
          <p:cNvSpPr txBox="1"/>
          <p:nvPr/>
        </p:nvSpPr>
        <p:spPr>
          <a:xfrm>
            <a:off x="400804" y="255023"/>
            <a:ext cx="113157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it-IT" sz="1800">
                <a:solidFill>
                  <a:schemeClr val="dk1"/>
                </a:solidFill>
                <a:latin typeface="Avenir"/>
                <a:ea typeface="Avenir"/>
                <a:cs typeface="Avenir"/>
                <a:sym typeface="Avenir"/>
              </a:rPr>
              <a:t>FEAR AND DISGUST COMMENTS REGARDING CARRIER TYPES</a:t>
            </a:r>
            <a:endParaRPr/>
          </a:p>
        </p:txBody>
      </p:sp>
      <p:grpSp>
        <p:nvGrpSpPr>
          <p:cNvPr id="411" name="Google Shape;411;p12"/>
          <p:cNvGrpSpPr/>
          <p:nvPr/>
        </p:nvGrpSpPr>
        <p:grpSpPr>
          <a:xfrm>
            <a:off x="400325" y="4857931"/>
            <a:ext cx="11315700" cy="1658529"/>
            <a:chOff x="400325" y="5001287"/>
            <a:chExt cx="11315700" cy="1496868"/>
          </a:xfrm>
        </p:grpSpPr>
        <p:sp>
          <p:nvSpPr>
            <p:cNvPr id="412" name="Google Shape;412;p12"/>
            <p:cNvSpPr/>
            <p:nvPr/>
          </p:nvSpPr>
          <p:spPr>
            <a:xfrm>
              <a:off x="400325" y="5185955"/>
              <a:ext cx="11315700" cy="1312200"/>
            </a:xfrm>
            <a:prstGeom prst="rect">
              <a:avLst/>
            </a:prstGeom>
            <a:solidFill>
              <a:schemeClr val="lt1"/>
            </a:solidFill>
            <a:ln cap="flat" cmpd="sng" w="28575">
              <a:solidFill>
                <a:srgbClr val="28BC83"/>
              </a:solidFill>
              <a:prstDash val="solid"/>
              <a:round/>
              <a:headEnd len="sm" w="sm" type="none"/>
              <a:tailEnd len="sm" w="sm" type="none"/>
            </a:ln>
          </p:spPr>
          <p:txBody>
            <a:bodyPr anchorCtr="0" anchor="ctr" bIns="45700" lIns="91425" spcFirstLastPara="1" rIns="91425" wrap="square" tIns="45700">
              <a:noAutofit/>
            </a:bodyPr>
            <a:lstStyle/>
            <a:p>
              <a:pPr indent="0" lvl="0" marL="0" rtl="0" algn="just">
                <a:lnSpc>
                  <a:spcPct val="115000"/>
                </a:lnSpc>
                <a:spcBef>
                  <a:spcPts val="0"/>
                </a:spcBef>
                <a:spcAft>
                  <a:spcPts val="0"/>
                </a:spcAft>
                <a:buClr>
                  <a:schemeClr val="dk1"/>
                </a:buClr>
                <a:buSzPts val="1100"/>
                <a:buFont typeface="Arial"/>
                <a:buNone/>
              </a:pPr>
              <a:r>
                <a:rPr lang="it-IT">
                  <a:solidFill>
                    <a:schemeClr val="dk1"/>
                  </a:solidFill>
                  <a:latin typeface="Avenir"/>
                  <a:ea typeface="Avenir"/>
                  <a:cs typeface="Avenir"/>
                  <a:sym typeface="Avenir"/>
                </a:rPr>
                <a:t>Spirit consistently performs poorly for reviews about fear and disgust.</a:t>
              </a:r>
              <a:endParaRPr>
                <a:solidFill>
                  <a:schemeClr val="dk1"/>
                </a:solidFill>
                <a:latin typeface="Avenir"/>
                <a:ea typeface="Avenir"/>
                <a:cs typeface="Avenir"/>
                <a:sym typeface="Avenir"/>
              </a:endParaRPr>
            </a:p>
            <a:p>
              <a:pPr indent="0" lvl="0" marL="0" rtl="0" algn="just">
                <a:lnSpc>
                  <a:spcPct val="115000"/>
                </a:lnSpc>
                <a:spcBef>
                  <a:spcPts val="0"/>
                </a:spcBef>
                <a:spcAft>
                  <a:spcPts val="0"/>
                </a:spcAft>
                <a:buClr>
                  <a:schemeClr val="dk1"/>
                </a:buClr>
                <a:buSzPts val="1100"/>
                <a:buFont typeface="Arial"/>
                <a:buNone/>
              </a:pPr>
              <a:r>
                <a:rPr lang="it-IT">
                  <a:solidFill>
                    <a:schemeClr val="dk1"/>
                  </a:solidFill>
                  <a:latin typeface="Avenir"/>
                  <a:ea typeface="Avenir"/>
                  <a:cs typeface="Avenir"/>
                  <a:sym typeface="Avenir"/>
                </a:rPr>
                <a:t>United consistently performs poorly for reviews about fear and disgust.</a:t>
              </a:r>
              <a:endParaRPr>
                <a:solidFill>
                  <a:schemeClr val="dk1"/>
                </a:solidFill>
                <a:latin typeface="Avenir"/>
                <a:ea typeface="Avenir"/>
                <a:cs typeface="Avenir"/>
                <a:sym typeface="Avenir"/>
              </a:endParaRPr>
            </a:p>
            <a:p>
              <a:pPr indent="0" lvl="0" marL="0" rtl="0" algn="just">
                <a:lnSpc>
                  <a:spcPct val="115000"/>
                </a:lnSpc>
                <a:spcBef>
                  <a:spcPts val="0"/>
                </a:spcBef>
                <a:spcAft>
                  <a:spcPts val="0"/>
                </a:spcAft>
                <a:buClr>
                  <a:schemeClr val="dk1"/>
                </a:buClr>
                <a:buSzPts val="1100"/>
                <a:buFont typeface="Arial"/>
                <a:buNone/>
              </a:pPr>
              <a:r>
                <a:t/>
              </a:r>
              <a:endParaRPr>
                <a:solidFill>
                  <a:schemeClr val="dk1"/>
                </a:solidFill>
                <a:latin typeface="Avenir"/>
                <a:ea typeface="Avenir"/>
                <a:cs typeface="Avenir"/>
                <a:sym typeface="Avenir"/>
              </a:endParaRPr>
            </a:p>
            <a:p>
              <a:pPr indent="0" lvl="0" marL="0" marR="0" rtl="0" algn="just">
                <a:spcBef>
                  <a:spcPts val="0"/>
                </a:spcBef>
                <a:spcAft>
                  <a:spcPts val="0"/>
                </a:spcAft>
                <a:buNone/>
              </a:pPr>
              <a:r>
                <a:rPr lang="it-IT">
                  <a:solidFill>
                    <a:schemeClr val="dk1"/>
                  </a:solidFill>
                  <a:latin typeface="Avenir"/>
                  <a:ea typeface="Avenir"/>
                  <a:cs typeface="Avenir"/>
                  <a:sym typeface="Avenir"/>
                </a:rPr>
                <a:t>However, the airlines that </a:t>
              </a:r>
              <a:r>
                <a:rPr lang="it-IT">
                  <a:solidFill>
                    <a:schemeClr val="dk1"/>
                  </a:solidFill>
                  <a:latin typeface="Avenir"/>
                  <a:ea typeface="Avenir"/>
                  <a:cs typeface="Avenir"/>
                  <a:sym typeface="Avenir"/>
                </a:rPr>
                <a:t>receive</a:t>
              </a:r>
              <a:r>
                <a:rPr lang="it-IT">
                  <a:solidFill>
                    <a:schemeClr val="dk1"/>
                  </a:solidFill>
                  <a:latin typeface="Avenir"/>
                  <a:ea typeface="Avenir"/>
                  <a:cs typeface="Avenir"/>
                  <a:sym typeface="Avenir"/>
                </a:rPr>
                <a:t> the least fear/disgust vary. </a:t>
              </a:r>
              <a:endParaRPr>
                <a:solidFill>
                  <a:schemeClr val="dk1"/>
                </a:solidFill>
                <a:latin typeface="Avenir"/>
                <a:ea typeface="Avenir"/>
                <a:cs typeface="Avenir"/>
                <a:sym typeface="Avenir"/>
              </a:endParaRPr>
            </a:p>
          </p:txBody>
        </p:sp>
        <p:sp>
          <p:nvSpPr>
            <p:cNvPr id="413" name="Google Shape;413;p12"/>
            <p:cNvSpPr txBox="1"/>
            <p:nvPr/>
          </p:nvSpPr>
          <p:spPr>
            <a:xfrm>
              <a:off x="3904298" y="5001287"/>
              <a:ext cx="4383300" cy="319500"/>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it-IT" sz="1700">
                  <a:solidFill>
                    <a:schemeClr val="dk1"/>
                  </a:solidFill>
                  <a:latin typeface="Avenir"/>
                  <a:ea typeface="Avenir"/>
                  <a:cs typeface="Avenir"/>
                  <a:sym typeface="Avenir"/>
                </a:rPr>
                <a:t>Imitate Best Practices, Avoid Bad Examples</a:t>
              </a:r>
              <a:endParaRPr b="1" sz="1700">
                <a:solidFill>
                  <a:schemeClr val="dk1"/>
                </a:solidFill>
                <a:latin typeface="Avenir"/>
                <a:ea typeface="Avenir"/>
                <a:cs typeface="Avenir"/>
                <a:sym typeface="Avenir"/>
              </a:endParaRPr>
            </a:p>
          </p:txBody>
        </p:sp>
      </p:grpSp>
      <p:pic>
        <p:nvPicPr>
          <p:cNvPr id="414" name="Google Shape;414;p12"/>
          <p:cNvPicPr preferRelativeResize="0"/>
          <p:nvPr/>
        </p:nvPicPr>
        <p:blipFill>
          <a:blip r:embed="rId3">
            <a:alphaModFix/>
          </a:blip>
          <a:stretch>
            <a:fillRect/>
          </a:stretch>
        </p:blipFill>
        <p:spPr>
          <a:xfrm>
            <a:off x="0" y="1271165"/>
            <a:ext cx="3264262" cy="2524961"/>
          </a:xfrm>
          <a:prstGeom prst="rect">
            <a:avLst/>
          </a:prstGeom>
          <a:noFill/>
          <a:ln>
            <a:noFill/>
          </a:ln>
        </p:spPr>
      </p:pic>
      <p:pic>
        <p:nvPicPr>
          <p:cNvPr id="415" name="Google Shape;415;p12"/>
          <p:cNvPicPr preferRelativeResize="0"/>
          <p:nvPr/>
        </p:nvPicPr>
        <p:blipFill>
          <a:blip r:embed="rId4">
            <a:alphaModFix/>
          </a:blip>
          <a:stretch>
            <a:fillRect/>
          </a:stretch>
        </p:blipFill>
        <p:spPr>
          <a:xfrm>
            <a:off x="3264261" y="1271150"/>
            <a:ext cx="3014248" cy="2541093"/>
          </a:xfrm>
          <a:prstGeom prst="rect">
            <a:avLst/>
          </a:prstGeom>
          <a:noFill/>
          <a:ln>
            <a:noFill/>
          </a:ln>
        </p:spPr>
      </p:pic>
      <p:pic>
        <p:nvPicPr>
          <p:cNvPr id="416" name="Google Shape;416;p12"/>
          <p:cNvPicPr preferRelativeResize="0"/>
          <p:nvPr/>
        </p:nvPicPr>
        <p:blipFill>
          <a:blip r:embed="rId5">
            <a:alphaModFix/>
          </a:blip>
          <a:stretch>
            <a:fillRect/>
          </a:stretch>
        </p:blipFill>
        <p:spPr>
          <a:xfrm>
            <a:off x="6278510" y="1271151"/>
            <a:ext cx="2899249" cy="2524989"/>
          </a:xfrm>
          <a:prstGeom prst="rect">
            <a:avLst/>
          </a:prstGeom>
          <a:noFill/>
          <a:ln>
            <a:noFill/>
          </a:ln>
        </p:spPr>
      </p:pic>
      <p:pic>
        <p:nvPicPr>
          <p:cNvPr id="417" name="Google Shape;417;p12"/>
          <p:cNvPicPr preferRelativeResize="0"/>
          <p:nvPr/>
        </p:nvPicPr>
        <p:blipFill>
          <a:blip r:embed="rId6">
            <a:alphaModFix/>
          </a:blip>
          <a:stretch>
            <a:fillRect/>
          </a:stretch>
        </p:blipFill>
        <p:spPr>
          <a:xfrm>
            <a:off x="9177751" y="1271150"/>
            <a:ext cx="3014249" cy="2541090"/>
          </a:xfrm>
          <a:prstGeom prst="rect">
            <a:avLst/>
          </a:prstGeom>
          <a:noFill/>
          <a:ln>
            <a:noFill/>
          </a:ln>
        </p:spPr>
      </p:pic>
      <p:sp>
        <p:nvSpPr>
          <p:cNvPr id="418" name="Google Shape;418;p12"/>
          <p:cNvSpPr txBox="1"/>
          <p:nvPr/>
        </p:nvSpPr>
        <p:spPr>
          <a:xfrm>
            <a:off x="1557172" y="4004422"/>
            <a:ext cx="2696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it-IT"/>
              <a:t>Low Cost Carriers</a:t>
            </a:r>
            <a:endParaRPr b="1"/>
          </a:p>
        </p:txBody>
      </p:sp>
      <p:sp>
        <p:nvSpPr>
          <p:cNvPr id="419" name="Google Shape;419;p12"/>
          <p:cNvSpPr txBox="1"/>
          <p:nvPr/>
        </p:nvSpPr>
        <p:spPr>
          <a:xfrm>
            <a:off x="7748710" y="4004422"/>
            <a:ext cx="2696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it-IT"/>
              <a:t>Full Service Carriers</a:t>
            </a:r>
            <a:endParaRPr b="1"/>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sp>
        <p:nvSpPr>
          <p:cNvPr id="424" name="Google Shape;424;p13"/>
          <p:cNvSpPr/>
          <p:nvPr/>
        </p:nvSpPr>
        <p:spPr>
          <a:xfrm>
            <a:off x="447040" y="1270322"/>
            <a:ext cx="7591067" cy="5046847"/>
          </a:xfrm>
          <a:prstGeom prst="rect">
            <a:avLst/>
          </a:prstGeom>
          <a:solidFill>
            <a:srgbClr val="28BC8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it-IT" sz="4800">
                <a:solidFill>
                  <a:schemeClr val="lt1"/>
                </a:solidFill>
                <a:latin typeface="Avenir"/>
                <a:ea typeface="Avenir"/>
                <a:cs typeface="Avenir"/>
                <a:sym typeface="Avenir"/>
              </a:rPr>
              <a:t>Limitations &amp;</a:t>
            </a:r>
            <a:endParaRPr/>
          </a:p>
          <a:p>
            <a:pPr indent="0" lvl="0" marL="0" marR="0" rtl="0" algn="ctr">
              <a:spcBef>
                <a:spcPts val="0"/>
              </a:spcBef>
              <a:spcAft>
                <a:spcPts val="0"/>
              </a:spcAft>
              <a:buNone/>
            </a:pPr>
            <a:r>
              <a:rPr b="1" lang="it-IT" sz="4800">
                <a:solidFill>
                  <a:schemeClr val="lt1"/>
                </a:solidFill>
                <a:latin typeface="Avenir"/>
                <a:ea typeface="Avenir"/>
                <a:cs typeface="Avenir"/>
                <a:sym typeface="Avenir"/>
              </a:rPr>
              <a:t>Future Improvements</a:t>
            </a:r>
            <a:endParaRPr b="1" sz="4800">
              <a:solidFill>
                <a:schemeClr val="lt1"/>
              </a:solidFill>
              <a:latin typeface="Avenir"/>
              <a:ea typeface="Avenir"/>
              <a:cs typeface="Avenir"/>
              <a:sym typeface="Avenir"/>
            </a:endParaRPr>
          </a:p>
        </p:txBody>
      </p:sp>
      <p:pic>
        <p:nvPicPr>
          <p:cNvPr id="425" name="Google Shape;425;p13"/>
          <p:cNvPicPr preferRelativeResize="0"/>
          <p:nvPr/>
        </p:nvPicPr>
        <p:blipFill rotWithShape="1">
          <a:blip r:embed="rId3">
            <a:alphaModFix/>
          </a:blip>
          <a:srcRect b="0" l="13071" r="38164" t="0"/>
          <a:stretch/>
        </p:blipFill>
        <p:spPr>
          <a:xfrm>
            <a:off x="8038107" y="1270322"/>
            <a:ext cx="3691613" cy="5046847"/>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sp>
        <p:nvSpPr>
          <p:cNvPr id="431" name="Google Shape;431;p14"/>
          <p:cNvSpPr txBox="1"/>
          <p:nvPr/>
        </p:nvSpPr>
        <p:spPr>
          <a:xfrm>
            <a:off x="400804" y="255023"/>
            <a:ext cx="113157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it-IT" sz="1800">
                <a:solidFill>
                  <a:schemeClr val="dk1"/>
                </a:solidFill>
                <a:latin typeface="Avenir"/>
                <a:ea typeface="Avenir"/>
                <a:cs typeface="Avenir"/>
                <a:sym typeface="Avenir"/>
              </a:rPr>
              <a:t>OUR ANALYSIS COULD USE MORE TYPES OF DATA </a:t>
            </a:r>
            <a:endParaRPr/>
          </a:p>
        </p:txBody>
      </p:sp>
      <p:sp>
        <p:nvSpPr>
          <p:cNvPr id="432" name="Google Shape;432;p14"/>
          <p:cNvSpPr txBox="1"/>
          <p:nvPr/>
        </p:nvSpPr>
        <p:spPr>
          <a:xfrm>
            <a:off x="400804" y="1390491"/>
            <a:ext cx="11315700" cy="44790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lang="it-IT" sz="1500">
                <a:solidFill>
                  <a:srgbClr val="333333"/>
                </a:solidFill>
                <a:latin typeface="Gill Sans"/>
                <a:ea typeface="Gill Sans"/>
                <a:cs typeface="Gill Sans"/>
                <a:sym typeface="Gill Sans"/>
              </a:rPr>
              <a:t>Our current analysis uses the NLP pipeline and the classification among low cost and full service carriers.</a:t>
            </a:r>
            <a:endParaRPr sz="1500"/>
          </a:p>
          <a:p>
            <a:pPr indent="0" lvl="0" marL="0" marR="0" rtl="0" algn="l">
              <a:lnSpc>
                <a:spcPct val="150000"/>
              </a:lnSpc>
              <a:spcBef>
                <a:spcPts val="0"/>
              </a:spcBef>
              <a:spcAft>
                <a:spcPts val="0"/>
              </a:spcAft>
              <a:buNone/>
            </a:pPr>
            <a:r>
              <a:rPr lang="it-IT" sz="1500">
                <a:solidFill>
                  <a:srgbClr val="333333"/>
                </a:solidFill>
                <a:latin typeface="Gill Sans"/>
                <a:ea typeface="Gill Sans"/>
                <a:cs typeface="Gill Sans"/>
                <a:sym typeface="Gill Sans"/>
              </a:rPr>
              <a:t>However, several other data would be available, and in particular:</a:t>
            </a:r>
            <a:endParaRPr sz="1500">
              <a:solidFill>
                <a:srgbClr val="333333"/>
              </a:solidFill>
              <a:latin typeface="Gill Sans"/>
              <a:ea typeface="Gill Sans"/>
              <a:cs typeface="Gill Sans"/>
              <a:sym typeface="Gill Sans"/>
            </a:endParaRPr>
          </a:p>
          <a:p>
            <a:pPr indent="0" lvl="0" marL="0" marR="0" rtl="0" algn="l">
              <a:lnSpc>
                <a:spcPct val="150000"/>
              </a:lnSpc>
              <a:spcBef>
                <a:spcPts val="0"/>
              </a:spcBef>
              <a:spcAft>
                <a:spcPts val="0"/>
              </a:spcAft>
              <a:buNone/>
            </a:pPr>
            <a:r>
              <a:t/>
            </a:r>
            <a:endParaRPr sz="1500">
              <a:solidFill>
                <a:srgbClr val="333333"/>
              </a:solidFill>
              <a:latin typeface="Gill Sans"/>
              <a:ea typeface="Gill Sans"/>
              <a:cs typeface="Gill Sans"/>
              <a:sym typeface="Gill Sans"/>
            </a:endParaRPr>
          </a:p>
          <a:p>
            <a:pPr indent="-292100" lvl="0" marL="285750" marR="0" rtl="0" algn="l">
              <a:lnSpc>
                <a:spcPct val="150000"/>
              </a:lnSpc>
              <a:spcBef>
                <a:spcPts val="0"/>
              </a:spcBef>
              <a:spcAft>
                <a:spcPts val="0"/>
              </a:spcAft>
              <a:buClr>
                <a:srgbClr val="28BC83"/>
              </a:buClr>
              <a:buSzPts val="1500"/>
              <a:buFont typeface="Noto Sans Symbols"/>
              <a:buChar char="❑"/>
            </a:pPr>
            <a:r>
              <a:rPr b="1" lang="it-IT" sz="1500">
                <a:solidFill>
                  <a:srgbClr val="333333"/>
                </a:solidFill>
                <a:latin typeface="Gill Sans"/>
                <a:ea typeface="Gill Sans"/>
                <a:cs typeface="Gill Sans"/>
                <a:sym typeface="Gill Sans"/>
              </a:rPr>
              <a:t>Layout of the aircraft</a:t>
            </a:r>
            <a:r>
              <a:rPr lang="it-IT" sz="1500">
                <a:solidFill>
                  <a:srgbClr val="333333"/>
                </a:solidFill>
                <a:latin typeface="Gill Sans"/>
                <a:ea typeface="Gill Sans"/>
                <a:cs typeface="Gill Sans"/>
                <a:sym typeface="Gill Sans"/>
              </a:rPr>
              <a:t>: useful to look for correlation between customer experience and number of middle seats per row/number of aisles.</a:t>
            </a:r>
            <a:endParaRPr sz="1500"/>
          </a:p>
          <a:p>
            <a:pPr indent="0" lvl="0" marL="457200" marR="0" rtl="0" algn="l">
              <a:lnSpc>
                <a:spcPct val="150000"/>
              </a:lnSpc>
              <a:spcBef>
                <a:spcPts val="0"/>
              </a:spcBef>
              <a:spcAft>
                <a:spcPts val="0"/>
              </a:spcAft>
              <a:buNone/>
            </a:pPr>
            <a:r>
              <a:t/>
            </a:r>
            <a:endParaRPr b="1" sz="1500">
              <a:solidFill>
                <a:srgbClr val="333333"/>
              </a:solidFill>
              <a:latin typeface="Gill Sans"/>
              <a:ea typeface="Gill Sans"/>
              <a:cs typeface="Gill Sans"/>
              <a:sym typeface="Gill Sans"/>
            </a:endParaRPr>
          </a:p>
          <a:p>
            <a:pPr indent="-292100" lvl="0" marL="285750" marR="0" rtl="0" algn="l">
              <a:lnSpc>
                <a:spcPct val="150000"/>
              </a:lnSpc>
              <a:spcBef>
                <a:spcPts val="0"/>
              </a:spcBef>
              <a:spcAft>
                <a:spcPts val="0"/>
              </a:spcAft>
              <a:buClr>
                <a:srgbClr val="28BC83"/>
              </a:buClr>
              <a:buSzPts val="1500"/>
              <a:buFont typeface="Noto Sans Symbols"/>
              <a:buChar char="❑"/>
            </a:pPr>
            <a:r>
              <a:rPr b="1" lang="it-IT" sz="1500">
                <a:solidFill>
                  <a:srgbClr val="333333"/>
                </a:solidFill>
                <a:latin typeface="Gill Sans"/>
                <a:ea typeface="Gill Sans"/>
                <a:cs typeface="Gill Sans"/>
                <a:sym typeface="Gill Sans"/>
              </a:rPr>
              <a:t>Seat Type of the reviewer</a:t>
            </a:r>
            <a:r>
              <a:rPr lang="it-IT" sz="1500">
                <a:solidFill>
                  <a:srgbClr val="333333"/>
                </a:solidFill>
                <a:latin typeface="Gill Sans"/>
                <a:ea typeface="Gill Sans"/>
                <a:cs typeface="Gill Sans"/>
                <a:sym typeface="Gill Sans"/>
              </a:rPr>
              <a:t>: important to reach a new level of granularity, conducting the analysis on Economy or Business class only.</a:t>
            </a:r>
            <a:endParaRPr sz="1500"/>
          </a:p>
          <a:p>
            <a:pPr indent="0" lvl="0" marL="457200" marR="0" rtl="0" algn="l">
              <a:lnSpc>
                <a:spcPct val="150000"/>
              </a:lnSpc>
              <a:spcBef>
                <a:spcPts val="0"/>
              </a:spcBef>
              <a:spcAft>
                <a:spcPts val="0"/>
              </a:spcAft>
              <a:buNone/>
            </a:pPr>
            <a:r>
              <a:t/>
            </a:r>
            <a:endParaRPr b="1" sz="1500">
              <a:solidFill>
                <a:srgbClr val="333333"/>
              </a:solidFill>
              <a:latin typeface="Gill Sans"/>
              <a:ea typeface="Gill Sans"/>
              <a:cs typeface="Gill Sans"/>
              <a:sym typeface="Gill Sans"/>
            </a:endParaRPr>
          </a:p>
          <a:p>
            <a:pPr indent="-292100" lvl="0" marL="285750" marR="0" rtl="0" algn="l">
              <a:lnSpc>
                <a:spcPct val="150000"/>
              </a:lnSpc>
              <a:spcBef>
                <a:spcPts val="0"/>
              </a:spcBef>
              <a:spcAft>
                <a:spcPts val="0"/>
              </a:spcAft>
              <a:buClr>
                <a:srgbClr val="28BC83"/>
              </a:buClr>
              <a:buSzPts val="1500"/>
              <a:buFont typeface="Noto Sans Symbols"/>
              <a:buChar char="❑"/>
            </a:pPr>
            <a:r>
              <a:rPr b="1" lang="it-IT" sz="1500">
                <a:solidFill>
                  <a:srgbClr val="333333"/>
                </a:solidFill>
                <a:latin typeface="Gill Sans"/>
                <a:ea typeface="Gill Sans"/>
                <a:cs typeface="Gill Sans"/>
                <a:sym typeface="Gill Sans"/>
              </a:rPr>
              <a:t>Type of </a:t>
            </a:r>
            <a:r>
              <a:rPr b="1" lang="it-IT" sz="1500">
                <a:solidFill>
                  <a:srgbClr val="333333"/>
                </a:solidFill>
                <a:latin typeface="Gill Sans"/>
                <a:ea typeface="Gill Sans"/>
                <a:cs typeface="Gill Sans"/>
                <a:sym typeface="Gill Sans"/>
              </a:rPr>
              <a:t>Aircraft</a:t>
            </a:r>
            <a:r>
              <a:rPr lang="it-IT" sz="1500">
                <a:solidFill>
                  <a:srgbClr val="333333"/>
                </a:solidFill>
                <a:latin typeface="Gill Sans"/>
                <a:ea typeface="Gill Sans"/>
                <a:cs typeface="Gill Sans"/>
                <a:sym typeface="Gill Sans"/>
              </a:rPr>
              <a:t>: it may be unfair to compare reviews of very old and latest aircrafts, as their interior design has inevitably improved over time.</a:t>
            </a:r>
            <a:endParaRPr sz="1500">
              <a:solidFill>
                <a:srgbClr val="333333"/>
              </a:solidFill>
              <a:latin typeface="Gill Sans"/>
              <a:ea typeface="Gill Sans"/>
              <a:cs typeface="Gill Sans"/>
              <a:sym typeface="Gill Sans"/>
            </a:endParaRPr>
          </a:p>
          <a:p>
            <a:pPr indent="0" lvl="0" marL="0" marR="0" rtl="0" algn="l">
              <a:lnSpc>
                <a:spcPct val="150000"/>
              </a:lnSpc>
              <a:spcBef>
                <a:spcPts val="0"/>
              </a:spcBef>
              <a:spcAft>
                <a:spcPts val="0"/>
              </a:spcAft>
              <a:buNone/>
            </a:pPr>
            <a:r>
              <a:t/>
            </a:r>
            <a:endParaRPr sz="1500">
              <a:solidFill>
                <a:srgbClr val="333333"/>
              </a:solidFill>
              <a:latin typeface="Gill Sans"/>
              <a:ea typeface="Gill Sans"/>
              <a:cs typeface="Gill Sans"/>
              <a:sym typeface="Gill Sans"/>
            </a:endParaRPr>
          </a:p>
          <a:p>
            <a:pPr indent="0" lvl="0" marL="0" marR="0" rtl="0" algn="l">
              <a:lnSpc>
                <a:spcPct val="150000"/>
              </a:lnSpc>
              <a:spcBef>
                <a:spcPts val="0"/>
              </a:spcBef>
              <a:spcAft>
                <a:spcPts val="0"/>
              </a:spcAft>
              <a:buNone/>
            </a:pPr>
            <a:r>
              <a:t/>
            </a:r>
            <a:endParaRPr sz="1500">
              <a:solidFill>
                <a:srgbClr val="333333"/>
              </a:solidFill>
              <a:latin typeface="Gill Sans"/>
              <a:ea typeface="Gill Sans"/>
              <a:cs typeface="Gill Sans"/>
              <a:sym typeface="Gill Sans"/>
            </a:endParaRPr>
          </a:p>
          <a:p>
            <a:pPr indent="0" lvl="0" marL="0" marR="0" rtl="0" algn="l">
              <a:lnSpc>
                <a:spcPct val="150000"/>
              </a:lnSpc>
              <a:spcBef>
                <a:spcPts val="0"/>
              </a:spcBef>
              <a:spcAft>
                <a:spcPts val="0"/>
              </a:spcAft>
              <a:buNone/>
            </a:pPr>
            <a:r>
              <a:rPr lang="it-IT" sz="1500">
                <a:solidFill>
                  <a:srgbClr val="333333"/>
                </a:solidFill>
                <a:latin typeface="Gill Sans"/>
                <a:ea typeface="Gill Sans"/>
                <a:cs typeface="Gill Sans"/>
                <a:sym typeface="Gill Sans"/>
              </a:rPr>
              <a:t>A limitation of our work might be that we are only considering reviews written in English and with length &lt;152 (required by GoEmotions).</a:t>
            </a:r>
            <a:endParaRPr sz="1500">
              <a:solidFill>
                <a:srgbClr val="333333"/>
              </a:solidFill>
              <a:latin typeface="Gill Sans"/>
              <a:ea typeface="Gill Sans"/>
              <a:cs typeface="Gill Sans"/>
              <a:sym typeface="Gill Sans"/>
            </a:endParaRPr>
          </a:p>
          <a:p>
            <a:pPr indent="0" lvl="0" marL="0" marR="0" rtl="0" algn="l">
              <a:lnSpc>
                <a:spcPct val="150000"/>
              </a:lnSpc>
              <a:spcBef>
                <a:spcPts val="0"/>
              </a:spcBef>
              <a:spcAft>
                <a:spcPts val="0"/>
              </a:spcAft>
              <a:buNone/>
            </a:pPr>
            <a:r>
              <a:rPr lang="it-IT" sz="1500">
                <a:solidFill>
                  <a:srgbClr val="333333"/>
                </a:solidFill>
                <a:latin typeface="Gill Sans"/>
                <a:ea typeface="Gill Sans"/>
                <a:cs typeface="Gill Sans"/>
                <a:sym typeface="Gill Sans"/>
              </a:rPr>
              <a:t>However, given the highly standardized design of aircrafts around the world, we think this corpus may be representative of all customers’ tastes.</a:t>
            </a:r>
            <a:endParaRPr sz="1500">
              <a:solidFill>
                <a:srgbClr val="333333"/>
              </a:solidFill>
              <a:latin typeface="Gill Sans"/>
              <a:ea typeface="Gill Sans"/>
              <a:cs typeface="Gill Sans"/>
              <a:sym typeface="Gill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grpSp>
        <p:nvGrpSpPr>
          <p:cNvPr id="437" name="Google Shape;437;p15"/>
          <p:cNvGrpSpPr/>
          <p:nvPr/>
        </p:nvGrpSpPr>
        <p:grpSpPr>
          <a:xfrm>
            <a:off x="7655461" y="1035932"/>
            <a:ext cx="1535864" cy="1972644"/>
            <a:chOff x="9982852" y="1035933"/>
            <a:chExt cx="1535864" cy="1972644"/>
          </a:xfrm>
        </p:grpSpPr>
        <p:pic>
          <p:nvPicPr>
            <p:cNvPr id="438" name="Google Shape;438;p15"/>
            <p:cNvPicPr preferRelativeResize="0"/>
            <p:nvPr/>
          </p:nvPicPr>
          <p:blipFill rotWithShape="1">
            <a:blip r:embed="rId3">
              <a:alphaModFix/>
            </a:blip>
            <a:srcRect b="0" l="0" r="0" t="0"/>
            <a:stretch/>
          </p:blipFill>
          <p:spPr>
            <a:xfrm>
              <a:off x="10099061" y="1035933"/>
              <a:ext cx="1303447" cy="1303447"/>
            </a:xfrm>
            <a:prstGeom prst="ellipse">
              <a:avLst/>
            </a:prstGeom>
            <a:noFill/>
            <a:ln cap="flat" cmpd="sng" w="25400">
              <a:solidFill>
                <a:srgbClr val="28BC83"/>
              </a:solidFill>
              <a:prstDash val="solid"/>
              <a:round/>
              <a:headEnd len="sm" w="sm" type="none"/>
              <a:tailEnd len="sm" w="sm" type="none"/>
            </a:ln>
          </p:spPr>
        </p:pic>
        <p:sp>
          <p:nvSpPr>
            <p:cNvPr id="439" name="Google Shape;439;p15"/>
            <p:cNvSpPr txBox="1"/>
            <p:nvPr/>
          </p:nvSpPr>
          <p:spPr>
            <a:xfrm>
              <a:off x="9982852" y="2362246"/>
              <a:ext cx="1535864"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it-IT" sz="1800">
                  <a:solidFill>
                    <a:srgbClr val="28BC83"/>
                  </a:solidFill>
                  <a:latin typeface="Avenir"/>
                  <a:ea typeface="Avenir"/>
                  <a:cs typeface="Avenir"/>
                  <a:sym typeface="Avenir"/>
                </a:rPr>
                <a:t>Vincent</a:t>
              </a:r>
              <a:endParaRPr/>
            </a:p>
            <a:p>
              <a:pPr indent="0" lvl="0" marL="0" marR="0" rtl="0" algn="ctr">
                <a:spcBef>
                  <a:spcPts val="0"/>
                </a:spcBef>
                <a:spcAft>
                  <a:spcPts val="0"/>
                </a:spcAft>
                <a:buNone/>
              </a:pPr>
              <a:r>
                <a:rPr lang="it-IT" sz="1800">
                  <a:solidFill>
                    <a:srgbClr val="28BC83"/>
                  </a:solidFill>
                  <a:latin typeface="Avenir"/>
                  <a:ea typeface="Avenir"/>
                  <a:cs typeface="Avenir"/>
                  <a:sym typeface="Avenir"/>
                </a:rPr>
                <a:t>Wilmet</a:t>
              </a:r>
              <a:endParaRPr/>
            </a:p>
          </p:txBody>
        </p:sp>
      </p:grpSp>
      <p:grpSp>
        <p:nvGrpSpPr>
          <p:cNvPr id="440" name="Google Shape;440;p15"/>
          <p:cNvGrpSpPr/>
          <p:nvPr/>
        </p:nvGrpSpPr>
        <p:grpSpPr>
          <a:xfrm>
            <a:off x="10099061" y="1035931"/>
            <a:ext cx="1535864" cy="1972645"/>
            <a:chOff x="7655461" y="1035932"/>
            <a:chExt cx="1535864" cy="1972645"/>
          </a:xfrm>
        </p:grpSpPr>
        <p:sp>
          <p:nvSpPr>
            <p:cNvPr id="441" name="Google Shape;441;p15"/>
            <p:cNvSpPr txBox="1"/>
            <p:nvPr/>
          </p:nvSpPr>
          <p:spPr>
            <a:xfrm>
              <a:off x="7655461" y="2362246"/>
              <a:ext cx="1535864"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it-IT" sz="1800">
                  <a:solidFill>
                    <a:srgbClr val="28BC83"/>
                  </a:solidFill>
                  <a:latin typeface="Avenir"/>
                  <a:ea typeface="Avenir"/>
                  <a:cs typeface="Avenir"/>
                  <a:sym typeface="Avenir"/>
                </a:rPr>
                <a:t>Alban</a:t>
              </a:r>
              <a:endParaRPr/>
            </a:p>
            <a:p>
              <a:pPr indent="0" lvl="0" marL="0" marR="0" rtl="0" algn="ctr">
                <a:spcBef>
                  <a:spcPts val="0"/>
                </a:spcBef>
                <a:spcAft>
                  <a:spcPts val="0"/>
                </a:spcAft>
                <a:buNone/>
              </a:pPr>
              <a:r>
                <a:rPr lang="it-IT" sz="1800">
                  <a:solidFill>
                    <a:srgbClr val="28BC83"/>
                  </a:solidFill>
                  <a:latin typeface="Avenir"/>
                  <a:ea typeface="Avenir"/>
                  <a:cs typeface="Avenir"/>
                  <a:sym typeface="Avenir"/>
                </a:rPr>
                <a:t>Veaute</a:t>
              </a:r>
              <a:endParaRPr sz="1800">
                <a:solidFill>
                  <a:srgbClr val="28BC83"/>
                </a:solidFill>
                <a:latin typeface="Avenir"/>
                <a:ea typeface="Avenir"/>
                <a:cs typeface="Avenir"/>
                <a:sym typeface="Avenir"/>
              </a:endParaRPr>
            </a:p>
          </p:txBody>
        </p:sp>
        <p:pic>
          <p:nvPicPr>
            <p:cNvPr descr="Une image contenant personne, homme, intérieur, cravate&#10;&#10;Description générée automatiquement" id="442" name="Google Shape;442;p15"/>
            <p:cNvPicPr preferRelativeResize="0"/>
            <p:nvPr/>
          </p:nvPicPr>
          <p:blipFill rotWithShape="1">
            <a:blip r:embed="rId4">
              <a:alphaModFix/>
            </a:blip>
            <a:srcRect b="0" l="0" r="0" t="0"/>
            <a:stretch/>
          </p:blipFill>
          <p:spPr>
            <a:xfrm>
              <a:off x="7771667" y="1035932"/>
              <a:ext cx="1303448" cy="1303448"/>
            </a:xfrm>
            <a:prstGeom prst="ellipse">
              <a:avLst/>
            </a:prstGeom>
            <a:noFill/>
            <a:ln cap="flat" cmpd="sng" w="25400">
              <a:solidFill>
                <a:srgbClr val="28BC83"/>
              </a:solidFill>
              <a:prstDash val="solid"/>
              <a:round/>
              <a:headEnd len="sm" w="sm" type="none"/>
              <a:tailEnd len="sm" w="sm" type="none"/>
            </a:ln>
          </p:spPr>
        </p:pic>
      </p:grpSp>
      <p:grpSp>
        <p:nvGrpSpPr>
          <p:cNvPr id="443" name="Google Shape;443;p15"/>
          <p:cNvGrpSpPr/>
          <p:nvPr/>
        </p:nvGrpSpPr>
        <p:grpSpPr>
          <a:xfrm>
            <a:off x="3000675" y="1035931"/>
            <a:ext cx="1535863" cy="1977034"/>
            <a:chOff x="3000675" y="1035931"/>
            <a:chExt cx="1535863" cy="1977034"/>
          </a:xfrm>
        </p:grpSpPr>
        <p:sp>
          <p:nvSpPr>
            <p:cNvPr id="444" name="Google Shape;444;p15"/>
            <p:cNvSpPr txBox="1"/>
            <p:nvPr/>
          </p:nvSpPr>
          <p:spPr>
            <a:xfrm>
              <a:off x="3000675" y="2366634"/>
              <a:ext cx="1535863"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it-IT" sz="1800">
                  <a:solidFill>
                    <a:srgbClr val="28BC83"/>
                  </a:solidFill>
                  <a:latin typeface="Avenir"/>
                  <a:ea typeface="Avenir"/>
                  <a:cs typeface="Avenir"/>
                  <a:sym typeface="Avenir"/>
                </a:rPr>
                <a:t>Shouvik</a:t>
              </a:r>
              <a:endParaRPr sz="1800">
                <a:solidFill>
                  <a:srgbClr val="28BC83"/>
                </a:solidFill>
                <a:latin typeface="Avenir"/>
                <a:ea typeface="Avenir"/>
                <a:cs typeface="Avenir"/>
                <a:sym typeface="Avenir"/>
              </a:endParaRPr>
            </a:p>
            <a:p>
              <a:pPr indent="0" lvl="0" marL="0" marR="0" rtl="0" algn="ctr">
                <a:spcBef>
                  <a:spcPts val="0"/>
                </a:spcBef>
                <a:spcAft>
                  <a:spcPts val="0"/>
                </a:spcAft>
                <a:buNone/>
              </a:pPr>
              <a:r>
                <a:rPr lang="it-IT" sz="1800">
                  <a:solidFill>
                    <a:srgbClr val="28BC83"/>
                  </a:solidFill>
                  <a:latin typeface="Avenir"/>
                  <a:ea typeface="Avenir"/>
                  <a:cs typeface="Avenir"/>
                  <a:sym typeface="Avenir"/>
                </a:rPr>
                <a:t>Das Gupta</a:t>
              </a:r>
              <a:endParaRPr/>
            </a:p>
          </p:txBody>
        </p:sp>
        <p:pic>
          <p:nvPicPr>
            <p:cNvPr id="445" name="Google Shape;445;p15"/>
            <p:cNvPicPr preferRelativeResize="0"/>
            <p:nvPr/>
          </p:nvPicPr>
          <p:blipFill rotWithShape="1">
            <a:blip r:embed="rId5">
              <a:alphaModFix/>
            </a:blip>
            <a:srcRect b="35797" l="20301" r="22246" t="6750"/>
            <a:stretch/>
          </p:blipFill>
          <p:spPr>
            <a:xfrm>
              <a:off x="3116887" y="1035931"/>
              <a:ext cx="1303447" cy="1303447"/>
            </a:xfrm>
            <a:prstGeom prst="ellipse">
              <a:avLst/>
            </a:prstGeom>
            <a:noFill/>
            <a:ln cap="flat" cmpd="sng" w="25400">
              <a:solidFill>
                <a:srgbClr val="28BC83"/>
              </a:solidFill>
              <a:prstDash val="solid"/>
              <a:round/>
              <a:headEnd len="sm" w="sm" type="none"/>
              <a:tailEnd len="sm" w="sm" type="none"/>
            </a:ln>
          </p:spPr>
        </p:pic>
      </p:grpSp>
      <p:grpSp>
        <p:nvGrpSpPr>
          <p:cNvPr id="446" name="Google Shape;446;p15"/>
          <p:cNvGrpSpPr/>
          <p:nvPr/>
        </p:nvGrpSpPr>
        <p:grpSpPr>
          <a:xfrm>
            <a:off x="5316402" y="1035933"/>
            <a:ext cx="1535863" cy="1972644"/>
            <a:chOff x="673282" y="1035933"/>
            <a:chExt cx="1535863" cy="1972644"/>
          </a:xfrm>
        </p:grpSpPr>
        <p:sp>
          <p:nvSpPr>
            <p:cNvPr id="447" name="Google Shape;447;p15"/>
            <p:cNvSpPr txBox="1"/>
            <p:nvPr/>
          </p:nvSpPr>
          <p:spPr>
            <a:xfrm>
              <a:off x="673282" y="2362246"/>
              <a:ext cx="1535863"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it-IT" sz="1800">
                  <a:solidFill>
                    <a:srgbClr val="28BC83"/>
                  </a:solidFill>
                  <a:latin typeface="Avenir"/>
                  <a:ea typeface="Avenir"/>
                  <a:cs typeface="Avenir"/>
                  <a:sym typeface="Avenir"/>
                </a:rPr>
                <a:t>Enrico</a:t>
              </a:r>
              <a:endParaRPr/>
            </a:p>
            <a:p>
              <a:pPr indent="0" lvl="0" marL="0" marR="0" rtl="0" algn="ctr">
                <a:spcBef>
                  <a:spcPts val="0"/>
                </a:spcBef>
                <a:spcAft>
                  <a:spcPts val="0"/>
                </a:spcAft>
                <a:buNone/>
              </a:pPr>
              <a:r>
                <a:rPr lang="it-IT" sz="1800">
                  <a:solidFill>
                    <a:srgbClr val="28BC83"/>
                  </a:solidFill>
                  <a:latin typeface="Avenir"/>
                  <a:ea typeface="Avenir"/>
                  <a:cs typeface="Avenir"/>
                  <a:sym typeface="Avenir"/>
                </a:rPr>
                <a:t>Burigana</a:t>
              </a:r>
              <a:endParaRPr/>
            </a:p>
          </p:txBody>
        </p:sp>
        <p:pic>
          <p:nvPicPr>
            <p:cNvPr id="448" name="Google Shape;448;p15"/>
            <p:cNvPicPr preferRelativeResize="0"/>
            <p:nvPr/>
          </p:nvPicPr>
          <p:blipFill rotWithShape="1">
            <a:blip r:embed="rId6">
              <a:alphaModFix/>
            </a:blip>
            <a:srcRect b="27797" l="13442" r="14354" t="0"/>
            <a:stretch/>
          </p:blipFill>
          <p:spPr>
            <a:xfrm>
              <a:off x="801160" y="1035933"/>
              <a:ext cx="1303446" cy="1303446"/>
            </a:xfrm>
            <a:prstGeom prst="ellipse">
              <a:avLst/>
            </a:prstGeom>
            <a:noFill/>
            <a:ln cap="flat" cmpd="sng" w="25400">
              <a:solidFill>
                <a:srgbClr val="28BC83"/>
              </a:solidFill>
              <a:prstDash val="solid"/>
              <a:round/>
              <a:headEnd len="sm" w="sm" type="none"/>
              <a:tailEnd len="sm" w="sm" type="none"/>
            </a:ln>
          </p:spPr>
        </p:pic>
      </p:grpSp>
      <p:grpSp>
        <p:nvGrpSpPr>
          <p:cNvPr id="449" name="Google Shape;449;p15"/>
          <p:cNvGrpSpPr/>
          <p:nvPr/>
        </p:nvGrpSpPr>
        <p:grpSpPr>
          <a:xfrm>
            <a:off x="673288" y="1035934"/>
            <a:ext cx="1536000" cy="1972811"/>
            <a:chOff x="5328068" y="1035936"/>
            <a:chExt cx="1536000" cy="1972811"/>
          </a:xfrm>
        </p:grpSpPr>
        <p:pic>
          <p:nvPicPr>
            <p:cNvPr id="450" name="Google Shape;450;p15"/>
            <p:cNvPicPr preferRelativeResize="0"/>
            <p:nvPr/>
          </p:nvPicPr>
          <p:blipFill rotWithShape="1">
            <a:blip r:embed="rId7">
              <a:alphaModFix/>
            </a:blip>
            <a:srcRect b="0" l="0" r="0" t="0"/>
            <a:stretch/>
          </p:blipFill>
          <p:spPr>
            <a:xfrm>
              <a:off x="5429762" y="1035936"/>
              <a:ext cx="1303447" cy="1303444"/>
            </a:xfrm>
            <a:prstGeom prst="ellipse">
              <a:avLst/>
            </a:prstGeom>
            <a:noFill/>
            <a:ln cap="flat" cmpd="sng" w="25400">
              <a:solidFill>
                <a:srgbClr val="28BC83"/>
              </a:solidFill>
              <a:prstDash val="solid"/>
              <a:round/>
              <a:headEnd len="sm" w="sm" type="none"/>
              <a:tailEnd len="sm" w="sm" type="none"/>
            </a:ln>
          </p:spPr>
        </p:pic>
        <p:sp>
          <p:nvSpPr>
            <p:cNvPr id="451" name="Google Shape;451;p15"/>
            <p:cNvSpPr txBox="1"/>
            <p:nvPr/>
          </p:nvSpPr>
          <p:spPr>
            <a:xfrm>
              <a:off x="5328068" y="2362247"/>
              <a:ext cx="1536000" cy="6465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it-IT" sz="1800">
                  <a:solidFill>
                    <a:srgbClr val="28BC83"/>
                  </a:solidFill>
                  <a:latin typeface="Avenir"/>
                  <a:ea typeface="Avenir"/>
                  <a:cs typeface="Avenir"/>
                  <a:sym typeface="Avenir"/>
                </a:rPr>
                <a:t>Zhenning</a:t>
              </a:r>
              <a:endParaRPr/>
            </a:p>
            <a:p>
              <a:pPr indent="0" lvl="0" marL="0" marR="0" rtl="0" algn="ctr">
                <a:spcBef>
                  <a:spcPts val="0"/>
                </a:spcBef>
                <a:spcAft>
                  <a:spcPts val="0"/>
                </a:spcAft>
                <a:buNone/>
              </a:pPr>
              <a:r>
                <a:rPr lang="it-IT" sz="1800">
                  <a:solidFill>
                    <a:srgbClr val="28BC83"/>
                  </a:solidFill>
                  <a:latin typeface="Avenir"/>
                  <a:ea typeface="Avenir"/>
                  <a:cs typeface="Avenir"/>
                  <a:sym typeface="Avenir"/>
                </a:rPr>
                <a:t>Li</a:t>
              </a:r>
              <a:endParaRPr/>
            </a:p>
          </p:txBody>
        </p:sp>
      </p:grpSp>
      <p:grpSp>
        <p:nvGrpSpPr>
          <p:cNvPr id="452" name="Google Shape;452;p15"/>
          <p:cNvGrpSpPr/>
          <p:nvPr/>
        </p:nvGrpSpPr>
        <p:grpSpPr>
          <a:xfrm>
            <a:off x="1605649" y="2973851"/>
            <a:ext cx="3942826" cy="1527064"/>
            <a:chOff x="299086" y="3061378"/>
            <a:chExt cx="3942826" cy="1527064"/>
          </a:xfrm>
        </p:grpSpPr>
        <p:pic>
          <p:nvPicPr>
            <p:cNvPr descr="eleven | strategy &amp;amp; management Information | eleven | strategy &amp;amp; management  Profile" id="453" name="Google Shape;453;p15"/>
            <p:cNvPicPr preferRelativeResize="0"/>
            <p:nvPr/>
          </p:nvPicPr>
          <p:blipFill rotWithShape="1">
            <a:blip r:embed="rId8">
              <a:alphaModFix/>
            </a:blip>
            <a:srcRect b="0" l="0" r="0" t="0"/>
            <a:stretch/>
          </p:blipFill>
          <p:spPr>
            <a:xfrm>
              <a:off x="2714848" y="3061378"/>
              <a:ext cx="1527064" cy="1527064"/>
            </a:xfrm>
            <a:prstGeom prst="rect">
              <a:avLst/>
            </a:prstGeom>
            <a:noFill/>
            <a:ln>
              <a:noFill/>
            </a:ln>
          </p:spPr>
        </p:pic>
        <p:sp>
          <p:nvSpPr>
            <p:cNvPr id="454" name="Google Shape;454;p15"/>
            <p:cNvSpPr txBox="1"/>
            <p:nvPr/>
          </p:nvSpPr>
          <p:spPr>
            <a:xfrm>
              <a:off x="299086" y="3563302"/>
              <a:ext cx="24156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it-IT" sz="2800">
                  <a:solidFill>
                    <a:srgbClr val="FFFFFF"/>
                  </a:solidFill>
                  <a:latin typeface="Avenir"/>
                  <a:ea typeface="Avenir"/>
                  <a:cs typeface="Avenir"/>
                  <a:sym typeface="Avenir"/>
                </a:rPr>
                <a:t>Hackathon by</a:t>
              </a:r>
              <a:endParaRPr/>
            </a:p>
          </p:txBody>
        </p:sp>
      </p:grpSp>
      <p:pic>
        <p:nvPicPr>
          <p:cNvPr descr="Aerospace Plastic Injection Molding and Prototyping Service" id="455" name="Google Shape;455;p15"/>
          <p:cNvPicPr preferRelativeResize="0"/>
          <p:nvPr/>
        </p:nvPicPr>
        <p:blipFill rotWithShape="1">
          <a:blip r:embed="rId9">
            <a:alphaModFix/>
          </a:blip>
          <a:srcRect b="0" l="1518" r="0" t="0"/>
          <a:stretch/>
        </p:blipFill>
        <p:spPr>
          <a:xfrm>
            <a:off x="6852265" y="3091542"/>
            <a:ext cx="4860763" cy="3297256"/>
          </a:xfrm>
          <a:prstGeom prst="rect">
            <a:avLst/>
          </a:prstGeom>
          <a:noFill/>
          <a:ln>
            <a:noFill/>
          </a:ln>
        </p:spPr>
      </p:pic>
      <p:sp>
        <p:nvSpPr>
          <p:cNvPr id="456" name="Google Shape;456;p15"/>
          <p:cNvSpPr txBox="1"/>
          <p:nvPr/>
        </p:nvSpPr>
        <p:spPr>
          <a:xfrm>
            <a:off x="610408" y="4083191"/>
            <a:ext cx="6096000" cy="156966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it-IT" sz="4800">
                <a:solidFill>
                  <a:schemeClr val="lt1"/>
                </a:solidFill>
                <a:latin typeface="Avenir"/>
                <a:ea typeface="Avenir"/>
                <a:cs typeface="Avenir"/>
                <a:sym typeface="Avenir"/>
              </a:rPr>
              <a:t>Thanks for your attention</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2"/>
          <p:cNvSpPr/>
          <p:nvPr/>
        </p:nvSpPr>
        <p:spPr>
          <a:xfrm>
            <a:off x="447040" y="1270322"/>
            <a:ext cx="7591067" cy="5046847"/>
          </a:xfrm>
          <a:prstGeom prst="rect">
            <a:avLst/>
          </a:prstGeom>
          <a:solidFill>
            <a:srgbClr val="28BC8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it-IT" sz="4800">
                <a:solidFill>
                  <a:schemeClr val="lt1"/>
                </a:solidFill>
                <a:latin typeface="Avenir"/>
                <a:ea typeface="Avenir"/>
                <a:cs typeface="Avenir"/>
                <a:sym typeface="Avenir"/>
              </a:rPr>
              <a:t>Market Study</a:t>
            </a:r>
            <a:endParaRPr b="1" sz="4800">
              <a:solidFill>
                <a:schemeClr val="lt1"/>
              </a:solidFill>
              <a:latin typeface="Avenir"/>
              <a:ea typeface="Avenir"/>
              <a:cs typeface="Avenir"/>
              <a:sym typeface="Avenir"/>
            </a:endParaRPr>
          </a:p>
        </p:txBody>
      </p:sp>
      <p:pic>
        <p:nvPicPr>
          <p:cNvPr descr="Aircraft Interiors - Daher" id="119" name="Google Shape;119;p2"/>
          <p:cNvPicPr preferRelativeResize="0"/>
          <p:nvPr/>
        </p:nvPicPr>
        <p:blipFill rotWithShape="1">
          <a:blip r:embed="rId3">
            <a:alphaModFix/>
          </a:blip>
          <a:srcRect b="0" l="13805" r="37505" t="0"/>
          <a:stretch/>
        </p:blipFill>
        <p:spPr>
          <a:xfrm>
            <a:off x="8038107" y="1270322"/>
            <a:ext cx="3691613" cy="5046847"/>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3"/>
          <p:cNvSpPr txBox="1"/>
          <p:nvPr/>
        </p:nvSpPr>
        <p:spPr>
          <a:xfrm>
            <a:off x="400804" y="255023"/>
            <a:ext cx="113157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it-IT" sz="1800">
                <a:solidFill>
                  <a:schemeClr val="dk1"/>
                </a:solidFill>
                <a:latin typeface="Avenir"/>
                <a:ea typeface="Avenir"/>
                <a:cs typeface="Avenir"/>
                <a:sym typeface="Avenir"/>
              </a:rPr>
              <a:t>A MARKET WITH HIGH ENTRY AND TECHNICAL BARRIERS</a:t>
            </a:r>
            <a:endParaRPr/>
          </a:p>
        </p:txBody>
      </p:sp>
      <p:sp>
        <p:nvSpPr>
          <p:cNvPr id="126" name="Google Shape;126;p3"/>
          <p:cNvSpPr txBox="1"/>
          <p:nvPr/>
        </p:nvSpPr>
        <p:spPr>
          <a:xfrm>
            <a:off x="239486" y="6480849"/>
            <a:ext cx="11256239" cy="2616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it-IT" sz="1100">
                <a:solidFill>
                  <a:schemeClr val="dk1"/>
                </a:solidFill>
                <a:latin typeface="Avenir"/>
                <a:ea typeface="Avenir"/>
                <a:cs typeface="Avenir"/>
                <a:sym typeface="Avenir"/>
              </a:rPr>
              <a:t>Sources : businessinsider.com, pierrejeanvision.com, Linkedin </a:t>
            </a:r>
            <a:endParaRPr/>
          </a:p>
        </p:txBody>
      </p:sp>
      <p:sp>
        <p:nvSpPr>
          <p:cNvPr id="127" name="Google Shape;127;p3"/>
          <p:cNvSpPr/>
          <p:nvPr/>
        </p:nvSpPr>
        <p:spPr>
          <a:xfrm>
            <a:off x="400313" y="5185953"/>
            <a:ext cx="11315700" cy="1207213"/>
          </a:xfrm>
          <a:prstGeom prst="rect">
            <a:avLst/>
          </a:prstGeom>
          <a:solidFill>
            <a:schemeClr val="lt1"/>
          </a:solidFill>
          <a:ln cap="flat" cmpd="sng" w="28575">
            <a:solidFill>
              <a:srgbClr val="28BC83"/>
            </a:solidFill>
            <a:prstDash val="solid"/>
            <a:round/>
            <a:headEnd len="sm" w="sm" type="none"/>
            <a:tailEnd len="sm" w="sm" type="none"/>
          </a:ln>
        </p:spPr>
        <p:txBody>
          <a:bodyPr anchorCtr="0" anchor="ctr" bIns="45700" lIns="91425" spcFirstLastPara="1" rIns="91425" wrap="square" tIns="45700">
            <a:noAutofit/>
          </a:bodyPr>
          <a:lstStyle/>
          <a:p>
            <a:pPr indent="-196850" lvl="0" marL="285750" marR="0" rtl="0" algn="just">
              <a:spcBef>
                <a:spcPts val="0"/>
              </a:spcBef>
              <a:spcAft>
                <a:spcPts val="0"/>
              </a:spcAft>
              <a:buClr>
                <a:srgbClr val="28BC83"/>
              </a:buClr>
              <a:buSzPts val="1400"/>
              <a:buFont typeface="Noto Sans Symbols"/>
              <a:buNone/>
            </a:pPr>
            <a:r>
              <a:t/>
            </a:r>
            <a:endParaRPr sz="1400">
              <a:solidFill>
                <a:schemeClr val="dk1"/>
              </a:solidFill>
              <a:latin typeface="Avenir"/>
              <a:ea typeface="Avenir"/>
              <a:cs typeface="Avenir"/>
              <a:sym typeface="Avenir"/>
            </a:endParaRPr>
          </a:p>
          <a:p>
            <a:pPr indent="-285750" lvl="0" marL="285750" marR="0" rtl="0" algn="just">
              <a:spcBef>
                <a:spcPts val="0"/>
              </a:spcBef>
              <a:spcAft>
                <a:spcPts val="0"/>
              </a:spcAft>
              <a:buClr>
                <a:srgbClr val="28BC83"/>
              </a:buClr>
              <a:buSzPts val="1400"/>
              <a:buFont typeface="Noto Sans Symbols"/>
              <a:buChar char="❑"/>
            </a:pPr>
            <a:r>
              <a:rPr lang="it-IT" sz="1400">
                <a:solidFill>
                  <a:schemeClr val="dk1"/>
                </a:solidFill>
                <a:latin typeface="Avenir"/>
                <a:ea typeface="Avenir"/>
                <a:cs typeface="Avenir"/>
                <a:sym typeface="Avenir"/>
              </a:rPr>
              <a:t>It is almost impossible to cover the production line for all parts of the aircraft interior for an interior designer</a:t>
            </a:r>
            <a:endParaRPr/>
          </a:p>
          <a:p>
            <a:pPr indent="-234950" lvl="0" marL="285750" marR="0" rtl="0" algn="just">
              <a:spcBef>
                <a:spcPts val="0"/>
              </a:spcBef>
              <a:spcAft>
                <a:spcPts val="0"/>
              </a:spcAft>
              <a:buClr>
                <a:srgbClr val="28BC83"/>
              </a:buClr>
              <a:buSzPts val="800"/>
              <a:buFont typeface="Noto Sans Symbols"/>
              <a:buNone/>
            </a:pPr>
            <a:r>
              <a:t/>
            </a:r>
            <a:endParaRPr sz="800">
              <a:solidFill>
                <a:schemeClr val="dk1"/>
              </a:solidFill>
              <a:latin typeface="Avenir"/>
              <a:ea typeface="Avenir"/>
              <a:cs typeface="Avenir"/>
              <a:sym typeface="Avenir"/>
            </a:endParaRPr>
          </a:p>
          <a:p>
            <a:pPr indent="-285750" lvl="0" marL="285750" marR="0" rtl="0" algn="just">
              <a:spcBef>
                <a:spcPts val="0"/>
              </a:spcBef>
              <a:spcAft>
                <a:spcPts val="0"/>
              </a:spcAft>
              <a:buClr>
                <a:srgbClr val="28BC83"/>
              </a:buClr>
              <a:buSzPts val="1400"/>
              <a:buFont typeface="Noto Sans Symbols"/>
              <a:buChar char="❑"/>
            </a:pPr>
            <a:r>
              <a:rPr lang="it-IT" sz="1400">
                <a:solidFill>
                  <a:schemeClr val="dk1"/>
                </a:solidFill>
                <a:latin typeface="Avenir"/>
                <a:ea typeface="Avenir"/>
                <a:cs typeface="Avenir"/>
                <a:sym typeface="Avenir"/>
              </a:rPr>
              <a:t>The challenges of integrating each part of the aircraft are numerous in order to obtain an overall coherence</a:t>
            </a:r>
            <a:endParaRPr/>
          </a:p>
          <a:p>
            <a:pPr indent="-234950" lvl="0" marL="285750" marR="0" rtl="0" algn="just">
              <a:spcBef>
                <a:spcPts val="0"/>
              </a:spcBef>
              <a:spcAft>
                <a:spcPts val="0"/>
              </a:spcAft>
              <a:buClr>
                <a:srgbClr val="28BC83"/>
              </a:buClr>
              <a:buSzPts val="800"/>
              <a:buFont typeface="Noto Sans Symbols"/>
              <a:buNone/>
            </a:pPr>
            <a:r>
              <a:t/>
            </a:r>
            <a:endParaRPr sz="800">
              <a:solidFill>
                <a:schemeClr val="dk1"/>
              </a:solidFill>
              <a:latin typeface="Avenir"/>
              <a:ea typeface="Avenir"/>
              <a:cs typeface="Avenir"/>
              <a:sym typeface="Avenir"/>
            </a:endParaRPr>
          </a:p>
          <a:p>
            <a:pPr indent="-285750" lvl="0" marL="285750" marR="0" rtl="0" algn="just">
              <a:spcBef>
                <a:spcPts val="0"/>
              </a:spcBef>
              <a:spcAft>
                <a:spcPts val="0"/>
              </a:spcAft>
              <a:buClr>
                <a:srgbClr val="28BC83"/>
              </a:buClr>
              <a:buSzPts val="1400"/>
              <a:buFont typeface="Noto Sans Symbols"/>
              <a:buChar char="❑"/>
            </a:pPr>
            <a:r>
              <a:rPr lang="it-IT" sz="1400">
                <a:solidFill>
                  <a:schemeClr val="dk1"/>
                </a:solidFill>
                <a:latin typeface="Avenir"/>
                <a:ea typeface="Avenir"/>
                <a:cs typeface="Avenir"/>
                <a:sym typeface="Avenir"/>
              </a:rPr>
              <a:t>These characteristics make this market a competitive sector with few players </a:t>
            </a:r>
            <a:endParaRPr/>
          </a:p>
        </p:txBody>
      </p:sp>
      <p:sp>
        <p:nvSpPr>
          <p:cNvPr id="128" name="Google Shape;128;p3"/>
          <p:cNvSpPr txBox="1"/>
          <p:nvPr/>
        </p:nvSpPr>
        <p:spPr>
          <a:xfrm>
            <a:off x="4029076" y="4996635"/>
            <a:ext cx="4057650" cy="369332"/>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it-IT" sz="1800">
                <a:solidFill>
                  <a:schemeClr val="dk1"/>
                </a:solidFill>
                <a:latin typeface="Avenir"/>
                <a:ea typeface="Avenir"/>
                <a:cs typeface="Avenir"/>
                <a:sym typeface="Avenir"/>
              </a:rPr>
              <a:t>A strong concentration of actors</a:t>
            </a:r>
            <a:endParaRPr b="1" sz="1800">
              <a:solidFill>
                <a:schemeClr val="dk1"/>
              </a:solidFill>
              <a:latin typeface="Avenir"/>
              <a:ea typeface="Avenir"/>
              <a:cs typeface="Avenir"/>
              <a:sym typeface="Avenir"/>
            </a:endParaRPr>
          </a:p>
        </p:txBody>
      </p:sp>
      <p:cxnSp>
        <p:nvCxnSpPr>
          <p:cNvPr id="129" name="Google Shape;129;p3"/>
          <p:cNvCxnSpPr>
            <a:stCxn id="130" idx="0"/>
            <a:endCxn id="131" idx="1"/>
          </p:cNvCxnSpPr>
          <p:nvPr/>
        </p:nvCxnSpPr>
        <p:spPr>
          <a:xfrm rot="-5400000">
            <a:off x="1693656" y="1312855"/>
            <a:ext cx="905100" cy="1289100"/>
          </a:xfrm>
          <a:prstGeom prst="curvedConnector2">
            <a:avLst/>
          </a:prstGeom>
          <a:noFill/>
          <a:ln cap="rnd" cmpd="sng" w="34925">
            <a:solidFill>
              <a:srgbClr val="1B96DE"/>
            </a:solidFill>
            <a:prstDash val="dash"/>
            <a:round/>
            <a:headEnd len="sm" w="sm" type="none"/>
            <a:tailEnd len="sm" w="sm" type="none"/>
          </a:ln>
        </p:spPr>
      </p:cxnSp>
      <p:sp>
        <p:nvSpPr>
          <p:cNvPr id="130" name="Google Shape;130;p3"/>
          <p:cNvSpPr/>
          <p:nvPr/>
        </p:nvSpPr>
        <p:spPr>
          <a:xfrm>
            <a:off x="212496" y="2409955"/>
            <a:ext cx="2578320" cy="1066222"/>
          </a:xfrm>
          <a:prstGeom prst="roundRect">
            <a:avLst>
              <a:gd fmla="val 16667" name="adj"/>
            </a:avLst>
          </a:prstGeom>
          <a:solidFill>
            <a:srgbClr val="28BC83"/>
          </a:solidFill>
          <a:ln cap="rnd" cmpd="sng" w="22225">
            <a:solidFill>
              <a:srgbClr val="33333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it-IT" sz="1600">
                <a:solidFill>
                  <a:schemeClr val="lt1"/>
                </a:solidFill>
                <a:latin typeface="Gill Sans"/>
                <a:ea typeface="Gill Sans"/>
                <a:cs typeface="Gill Sans"/>
                <a:sym typeface="Gill Sans"/>
              </a:rPr>
              <a:t>Scattered suppliers</a:t>
            </a:r>
            <a:endParaRPr/>
          </a:p>
          <a:p>
            <a:pPr indent="-285750" lvl="0" marL="285750" marR="0" rtl="0" algn="l">
              <a:spcBef>
                <a:spcPts val="0"/>
              </a:spcBef>
              <a:spcAft>
                <a:spcPts val="0"/>
              </a:spcAft>
              <a:buClr>
                <a:schemeClr val="lt1"/>
              </a:buClr>
              <a:buSzPts val="1400"/>
              <a:buFont typeface="Arial"/>
              <a:buChar char="•"/>
            </a:pPr>
            <a:r>
              <a:rPr lang="it-IT" sz="1400">
                <a:solidFill>
                  <a:schemeClr val="lt1"/>
                </a:solidFill>
                <a:latin typeface="Gill Sans"/>
                <a:ea typeface="Gill Sans"/>
                <a:cs typeface="Gill Sans"/>
                <a:sym typeface="Gill Sans"/>
              </a:rPr>
              <a:t>Very different suppliers for each part</a:t>
            </a:r>
            <a:endParaRPr/>
          </a:p>
          <a:p>
            <a:pPr indent="-285750" lvl="0" marL="285750" marR="0" rtl="0" algn="l">
              <a:spcBef>
                <a:spcPts val="0"/>
              </a:spcBef>
              <a:spcAft>
                <a:spcPts val="0"/>
              </a:spcAft>
              <a:buClr>
                <a:schemeClr val="lt1"/>
              </a:buClr>
              <a:buSzPts val="1400"/>
              <a:buFont typeface="Arial"/>
              <a:buChar char="•"/>
            </a:pPr>
            <a:r>
              <a:rPr lang="it-IT" sz="1400">
                <a:solidFill>
                  <a:schemeClr val="lt1"/>
                </a:solidFill>
                <a:latin typeface="Gill Sans"/>
                <a:ea typeface="Gill Sans"/>
                <a:cs typeface="Gill Sans"/>
                <a:sym typeface="Gill Sans"/>
              </a:rPr>
              <a:t>Actors with a know-how</a:t>
            </a:r>
            <a:endParaRPr/>
          </a:p>
        </p:txBody>
      </p:sp>
      <p:sp>
        <p:nvSpPr>
          <p:cNvPr id="131" name="Google Shape;131;p3"/>
          <p:cNvSpPr/>
          <p:nvPr/>
        </p:nvSpPr>
        <p:spPr>
          <a:xfrm>
            <a:off x="2790816" y="971717"/>
            <a:ext cx="2578320" cy="1066222"/>
          </a:xfrm>
          <a:prstGeom prst="roundRect">
            <a:avLst>
              <a:gd fmla="val 16667" name="adj"/>
            </a:avLst>
          </a:prstGeom>
          <a:solidFill>
            <a:srgbClr val="28BC83"/>
          </a:solidFill>
          <a:ln cap="rnd" cmpd="sng" w="22225">
            <a:solidFill>
              <a:srgbClr val="33333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it-IT" sz="1600">
                <a:solidFill>
                  <a:schemeClr val="lt1"/>
                </a:solidFill>
                <a:latin typeface="Gill Sans"/>
                <a:ea typeface="Gill Sans"/>
                <a:cs typeface="Gill Sans"/>
                <a:sym typeface="Gill Sans"/>
              </a:rPr>
              <a:t>Various customers</a:t>
            </a:r>
            <a:endParaRPr/>
          </a:p>
          <a:p>
            <a:pPr indent="-285750" lvl="0" marL="285750" marR="0" rtl="0" algn="l">
              <a:spcBef>
                <a:spcPts val="0"/>
              </a:spcBef>
              <a:spcAft>
                <a:spcPts val="0"/>
              </a:spcAft>
              <a:buClr>
                <a:schemeClr val="lt1"/>
              </a:buClr>
              <a:buSzPts val="1400"/>
              <a:buFont typeface="Arial"/>
              <a:buChar char="•"/>
            </a:pPr>
            <a:r>
              <a:rPr lang="it-IT" sz="1400">
                <a:solidFill>
                  <a:schemeClr val="lt1"/>
                </a:solidFill>
                <a:latin typeface="Gill Sans"/>
                <a:ea typeface="Gill Sans"/>
                <a:cs typeface="Gill Sans"/>
                <a:sym typeface="Gill Sans"/>
              </a:rPr>
              <a:t>Airlines</a:t>
            </a:r>
            <a:endParaRPr/>
          </a:p>
          <a:p>
            <a:pPr indent="-285750" lvl="0" marL="285750" marR="0" rtl="0" algn="l">
              <a:spcBef>
                <a:spcPts val="0"/>
              </a:spcBef>
              <a:spcAft>
                <a:spcPts val="0"/>
              </a:spcAft>
              <a:buClr>
                <a:schemeClr val="lt1"/>
              </a:buClr>
              <a:buSzPts val="1400"/>
              <a:buFont typeface="Arial"/>
              <a:buChar char="•"/>
            </a:pPr>
            <a:r>
              <a:rPr lang="it-IT" sz="1400">
                <a:solidFill>
                  <a:schemeClr val="lt1"/>
                </a:solidFill>
                <a:latin typeface="Gill Sans"/>
                <a:ea typeface="Gill Sans"/>
                <a:cs typeface="Gill Sans"/>
                <a:sym typeface="Gill Sans"/>
              </a:rPr>
              <a:t>Private jet manufacturer</a:t>
            </a:r>
            <a:endParaRPr/>
          </a:p>
          <a:p>
            <a:pPr indent="-285750" lvl="0" marL="285750" marR="0" rtl="0" algn="l">
              <a:spcBef>
                <a:spcPts val="0"/>
              </a:spcBef>
              <a:spcAft>
                <a:spcPts val="0"/>
              </a:spcAft>
              <a:buClr>
                <a:schemeClr val="lt1"/>
              </a:buClr>
              <a:buSzPts val="1400"/>
              <a:buFont typeface="Arial"/>
              <a:buChar char="•"/>
            </a:pPr>
            <a:r>
              <a:rPr lang="it-IT" sz="1400">
                <a:solidFill>
                  <a:schemeClr val="lt1"/>
                </a:solidFill>
                <a:latin typeface="Gill Sans"/>
                <a:ea typeface="Gill Sans"/>
                <a:cs typeface="Gill Sans"/>
                <a:sym typeface="Gill Sans"/>
              </a:rPr>
              <a:t>Military industry</a:t>
            </a:r>
            <a:endParaRPr/>
          </a:p>
        </p:txBody>
      </p:sp>
      <p:sp>
        <p:nvSpPr>
          <p:cNvPr id="132" name="Google Shape;132;p3"/>
          <p:cNvSpPr/>
          <p:nvPr/>
        </p:nvSpPr>
        <p:spPr>
          <a:xfrm>
            <a:off x="6822864" y="971717"/>
            <a:ext cx="2578320" cy="1066222"/>
          </a:xfrm>
          <a:prstGeom prst="roundRect">
            <a:avLst>
              <a:gd fmla="val 16667" name="adj"/>
            </a:avLst>
          </a:prstGeom>
          <a:solidFill>
            <a:srgbClr val="28BC83"/>
          </a:solidFill>
          <a:ln cap="rnd" cmpd="sng" w="22225">
            <a:solidFill>
              <a:srgbClr val="33333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it-IT" sz="1600">
                <a:solidFill>
                  <a:schemeClr val="lt1"/>
                </a:solidFill>
                <a:latin typeface="Gill Sans"/>
                <a:ea typeface="Gill Sans"/>
                <a:cs typeface="Gill Sans"/>
                <a:sym typeface="Gill Sans"/>
              </a:rPr>
              <a:t>High barrier to entry</a:t>
            </a:r>
            <a:endParaRPr/>
          </a:p>
          <a:p>
            <a:pPr indent="-285750" lvl="0" marL="285750" marR="0" rtl="0" algn="l">
              <a:spcBef>
                <a:spcPts val="0"/>
              </a:spcBef>
              <a:spcAft>
                <a:spcPts val="0"/>
              </a:spcAft>
              <a:buClr>
                <a:schemeClr val="lt1"/>
              </a:buClr>
              <a:buSzPts val="1300"/>
              <a:buFont typeface="Arial"/>
              <a:buChar char="•"/>
            </a:pPr>
            <a:r>
              <a:rPr lang="it-IT" sz="1300">
                <a:solidFill>
                  <a:schemeClr val="lt1"/>
                </a:solidFill>
                <a:latin typeface="Gill Sans"/>
                <a:ea typeface="Gill Sans"/>
                <a:cs typeface="Gill Sans"/>
                <a:sym typeface="Gill Sans"/>
              </a:rPr>
              <a:t>Requires a know-how</a:t>
            </a:r>
            <a:endParaRPr/>
          </a:p>
          <a:p>
            <a:pPr indent="-285750" lvl="0" marL="285750" marR="0" rtl="0" algn="l">
              <a:spcBef>
                <a:spcPts val="0"/>
              </a:spcBef>
              <a:spcAft>
                <a:spcPts val="0"/>
              </a:spcAft>
              <a:buClr>
                <a:schemeClr val="lt1"/>
              </a:buClr>
              <a:buSzPts val="1300"/>
              <a:buFont typeface="Arial"/>
              <a:buChar char="•"/>
            </a:pPr>
            <a:r>
              <a:rPr lang="it-IT" sz="1300">
                <a:solidFill>
                  <a:schemeClr val="lt1"/>
                </a:solidFill>
                <a:latin typeface="Gill Sans"/>
                <a:ea typeface="Gill Sans"/>
                <a:cs typeface="Gill Sans"/>
                <a:sym typeface="Gill Sans"/>
              </a:rPr>
              <a:t>Technical and legal constraints</a:t>
            </a:r>
            <a:endParaRPr/>
          </a:p>
          <a:p>
            <a:pPr indent="-285750" lvl="0" marL="285750" marR="0" rtl="0" algn="l">
              <a:spcBef>
                <a:spcPts val="0"/>
              </a:spcBef>
              <a:spcAft>
                <a:spcPts val="0"/>
              </a:spcAft>
              <a:buClr>
                <a:schemeClr val="lt1"/>
              </a:buClr>
              <a:buSzPts val="1300"/>
              <a:buFont typeface="Arial"/>
              <a:buChar char="•"/>
            </a:pPr>
            <a:r>
              <a:rPr lang="it-IT" sz="1300">
                <a:solidFill>
                  <a:schemeClr val="lt1"/>
                </a:solidFill>
                <a:latin typeface="Gill Sans"/>
                <a:ea typeface="Gill Sans"/>
                <a:cs typeface="Gill Sans"/>
                <a:sym typeface="Gill Sans"/>
              </a:rPr>
              <a:t>A strong brand name</a:t>
            </a:r>
            <a:endParaRPr/>
          </a:p>
        </p:txBody>
      </p:sp>
      <p:cxnSp>
        <p:nvCxnSpPr>
          <p:cNvPr id="133" name="Google Shape;133;p3"/>
          <p:cNvCxnSpPr>
            <a:stCxn id="131" idx="3"/>
            <a:endCxn id="132" idx="1"/>
          </p:cNvCxnSpPr>
          <p:nvPr/>
        </p:nvCxnSpPr>
        <p:spPr>
          <a:xfrm>
            <a:off x="5369136" y="1504828"/>
            <a:ext cx="1453800" cy="600"/>
          </a:xfrm>
          <a:prstGeom prst="curvedConnector3">
            <a:avLst>
              <a:gd fmla="val 49998" name="adj1"/>
            </a:avLst>
          </a:prstGeom>
          <a:noFill/>
          <a:ln cap="rnd" cmpd="sng" w="34925">
            <a:solidFill>
              <a:srgbClr val="1B96DE"/>
            </a:solidFill>
            <a:prstDash val="dash"/>
            <a:round/>
            <a:headEnd len="sm" w="sm" type="none"/>
            <a:tailEnd len="sm" w="sm" type="none"/>
          </a:ln>
        </p:spPr>
      </p:cxnSp>
      <p:sp>
        <p:nvSpPr>
          <p:cNvPr id="134" name="Google Shape;134;p3"/>
          <p:cNvSpPr/>
          <p:nvPr/>
        </p:nvSpPr>
        <p:spPr>
          <a:xfrm>
            <a:off x="4153899" y="3747715"/>
            <a:ext cx="3808523" cy="1066222"/>
          </a:xfrm>
          <a:prstGeom prst="roundRect">
            <a:avLst>
              <a:gd fmla="val 16667" name="adj"/>
            </a:avLst>
          </a:prstGeom>
          <a:solidFill>
            <a:srgbClr val="28BC83"/>
          </a:solidFill>
          <a:ln cap="rnd" cmpd="sng" w="22225">
            <a:solidFill>
              <a:srgbClr val="33333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it-IT" sz="1600">
                <a:solidFill>
                  <a:schemeClr val="lt1"/>
                </a:solidFill>
                <a:latin typeface="Gill Sans"/>
                <a:ea typeface="Gill Sans"/>
                <a:cs typeface="Gill Sans"/>
                <a:sym typeface="Gill Sans"/>
              </a:rPr>
              <a:t>Strong competitors</a:t>
            </a:r>
            <a:endParaRPr/>
          </a:p>
          <a:p>
            <a:pPr indent="-285750" lvl="0" marL="285750" marR="0" rtl="0" algn="l">
              <a:spcBef>
                <a:spcPts val="0"/>
              </a:spcBef>
              <a:spcAft>
                <a:spcPts val="0"/>
              </a:spcAft>
              <a:buClr>
                <a:schemeClr val="lt1"/>
              </a:buClr>
              <a:buSzPts val="1400"/>
              <a:buFont typeface="Arial"/>
              <a:buChar char="•"/>
            </a:pPr>
            <a:r>
              <a:rPr lang="it-IT" sz="1400">
                <a:solidFill>
                  <a:schemeClr val="lt1"/>
                </a:solidFill>
                <a:latin typeface="Gill Sans"/>
                <a:ea typeface="Gill Sans"/>
                <a:cs typeface="Gill Sans"/>
                <a:sym typeface="Gill Sans"/>
              </a:rPr>
              <a:t>In-house designer (Delta)</a:t>
            </a:r>
            <a:endParaRPr/>
          </a:p>
          <a:p>
            <a:pPr indent="-285750" lvl="0" marL="285750" marR="0" rtl="0" algn="l">
              <a:spcBef>
                <a:spcPts val="0"/>
              </a:spcBef>
              <a:spcAft>
                <a:spcPts val="0"/>
              </a:spcAft>
              <a:buClr>
                <a:schemeClr val="lt1"/>
              </a:buClr>
              <a:buSzPts val="1400"/>
              <a:buFont typeface="Arial"/>
              <a:buChar char="•"/>
            </a:pPr>
            <a:r>
              <a:rPr lang="it-IT" sz="1400">
                <a:solidFill>
                  <a:schemeClr val="lt1"/>
                </a:solidFill>
                <a:latin typeface="Gill Sans"/>
                <a:ea typeface="Gill Sans"/>
                <a:cs typeface="Gill Sans"/>
                <a:sym typeface="Gill Sans"/>
              </a:rPr>
              <a:t>Specialized companies (Collins Aerospace)</a:t>
            </a:r>
            <a:endParaRPr/>
          </a:p>
          <a:p>
            <a:pPr indent="-285750" lvl="0" marL="285750" marR="0" rtl="0" algn="l">
              <a:spcBef>
                <a:spcPts val="0"/>
              </a:spcBef>
              <a:spcAft>
                <a:spcPts val="0"/>
              </a:spcAft>
              <a:buClr>
                <a:schemeClr val="lt1"/>
              </a:buClr>
              <a:buSzPts val="1400"/>
              <a:buFont typeface="Arial"/>
              <a:buChar char="•"/>
            </a:pPr>
            <a:r>
              <a:rPr lang="it-IT" sz="1400">
                <a:solidFill>
                  <a:schemeClr val="lt1"/>
                </a:solidFill>
                <a:latin typeface="Gill Sans"/>
                <a:ea typeface="Gill Sans"/>
                <a:cs typeface="Gill Sans"/>
                <a:sym typeface="Gill Sans"/>
              </a:rPr>
              <a:t>Individual designer (M. Pierrejean)</a:t>
            </a:r>
            <a:endParaRPr/>
          </a:p>
        </p:txBody>
      </p:sp>
      <p:sp>
        <p:nvSpPr>
          <p:cNvPr id="135" name="Google Shape;135;p3"/>
          <p:cNvSpPr/>
          <p:nvPr/>
        </p:nvSpPr>
        <p:spPr>
          <a:xfrm>
            <a:off x="9401184" y="2409955"/>
            <a:ext cx="2578320" cy="1066222"/>
          </a:xfrm>
          <a:prstGeom prst="roundRect">
            <a:avLst>
              <a:gd fmla="val 16667" name="adj"/>
            </a:avLst>
          </a:prstGeom>
          <a:solidFill>
            <a:srgbClr val="28BC83"/>
          </a:solidFill>
          <a:ln cap="rnd" cmpd="sng" w="22225">
            <a:solidFill>
              <a:srgbClr val="33333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it-IT" sz="1600">
                <a:solidFill>
                  <a:schemeClr val="lt1"/>
                </a:solidFill>
                <a:latin typeface="Gill Sans"/>
                <a:ea typeface="Gill Sans"/>
                <a:cs typeface="Gill Sans"/>
                <a:sym typeface="Gill Sans"/>
              </a:rPr>
              <a:t>Regulation</a:t>
            </a:r>
            <a:endParaRPr/>
          </a:p>
          <a:p>
            <a:pPr indent="-285750" lvl="0" marL="285750" marR="0" rtl="0" algn="l">
              <a:spcBef>
                <a:spcPts val="0"/>
              </a:spcBef>
              <a:spcAft>
                <a:spcPts val="0"/>
              </a:spcAft>
              <a:buClr>
                <a:schemeClr val="lt1"/>
              </a:buClr>
              <a:buSzPts val="1400"/>
              <a:buFont typeface="Arial"/>
              <a:buChar char="•"/>
            </a:pPr>
            <a:r>
              <a:rPr lang="it-IT" sz="1400">
                <a:solidFill>
                  <a:schemeClr val="lt1"/>
                </a:solidFill>
                <a:latin typeface="Gill Sans"/>
                <a:ea typeface="Gill Sans"/>
                <a:cs typeface="Gill Sans"/>
                <a:sym typeface="Gill Sans"/>
              </a:rPr>
              <a:t>Safety certification on each part of the aircraft</a:t>
            </a:r>
            <a:endParaRPr/>
          </a:p>
          <a:p>
            <a:pPr indent="-285750" lvl="0" marL="285750" marR="0" rtl="0" algn="l">
              <a:spcBef>
                <a:spcPts val="0"/>
              </a:spcBef>
              <a:spcAft>
                <a:spcPts val="0"/>
              </a:spcAft>
              <a:buClr>
                <a:schemeClr val="lt1"/>
              </a:buClr>
              <a:buSzPts val="1400"/>
              <a:buFont typeface="Arial"/>
              <a:buChar char="•"/>
            </a:pPr>
            <a:r>
              <a:rPr lang="it-IT" sz="1400">
                <a:solidFill>
                  <a:schemeClr val="lt1"/>
                </a:solidFill>
                <a:latin typeface="Gill Sans"/>
                <a:ea typeface="Gill Sans"/>
                <a:cs typeface="Gill Sans"/>
                <a:sym typeface="Gill Sans"/>
              </a:rPr>
              <a:t>Economic constraint </a:t>
            </a:r>
            <a:endParaRPr/>
          </a:p>
        </p:txBody>
      </p:sp>
      <p:cxnSp>
        <p:nvCxnSpPr>
          <p:cNvPr id="136" name="Google Shape;136;p3"/>
          <p:cNvCxnSpPr>
            <a:stCxn id="134" idx="1"/>
            <a:endCxn id="130" idx="2"/>
          </p:cNvCxnSpPr>
          <p:nvPr/>
        </p:nvCxnSpPr>
        <p:spPr>
          <a:xfrm rot="10800000">
            <a:off x="1501599" y="3476226"/>
            <a:ext cx="2652300" cy="804600"/>
          </a:xfrm>
          <a:prstGeom prst="curvedConnector2">
            <a:avLst/>
          </a:prstGeom>
          <a:noFill/>
          <a:ln cap="rnd" cmpd="sng" w="34925">
            <a:solidFill>
              <a:srgbClr val="1B96DE"/>
            </a:solidFill>
            <a:prstDash val="dash"/>
            <a:round/>
            <a:headEnd len="sm" w="sm" type="none"/>
            <a:tailEnd len="sm" w="sm" type="none"/>
          </a:ln>
        </p:spPr>
      </p:cxnSp>
      <p:cxnSp>
        <p:nvCxnSpPr>
          <p:cNvPr id="137" name="Google Shape;137;p3"/>
          <p:cNvCxnSpPr>
            <a:stCxn id="132" idx="3"/>
            <a:endCxn id="135" idx="0"/>
          </p:cNvCxnSpPr>
          <p:nvPr/>
        </p:nvCxnSpPr>
        <p:spPr>
          <a:xfrm>
            <a:off x="9401184" y="1504828"/>
            <a:ext cx="1289100" cy="905100"/>
          </a:xfrm>
          <a:prstGeom prst="curvedConnector2">
            <a:avLst/>
          </a:prstGeom>
          <a:noFill/>
          <a:ln cap="rnd" cmpd="sng" w="34925">
            <a:solidFill>
              <a:srgbClr val="1B96DE"/>
            </a:solidFill>
            <a:prstDash val="dash"/>
            <a:round/>
            <a:headEnd len="sm" w="sm" type="none"/>
            <a:tailEnd len="sm" w="sm" type="none"/>
          </a:ln>
        </p:spPr>
      </p:cxnSp>
      <p:sp>
        <p:nvSpPr>
          <p:cNvPr id="138" name="Google Shape;138;p3"/>
          <p:cNvSpPr/>
          <p:nvPr/>
        </p:nvSpPr>
        <p:spPr>
          <a:xfrm>
            <a:off x="4153899" y="2323589"/>
            <a:ext cx="3808523" cy="1066222"/>
          </a:xfrm>
          <a:prstGeom prst="roundRect">
            <a:avLst>
              <a:gd fmla="val 16667" name="adj"/>
            </a:avLst>
          </a:prstGeom>
          <a:solidFill>
            <a:srgbClr val="28BC83"/>
          </a:solidFill>
          <a:ln cap="rnd" cmpd="sng" w="22225">
            <a:solidFill>
              <a:srgbClr val="33333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it-IT" sz="1600">
                <a:solidFill>
                  <a:schemeClr val="lt1"/>
                </a:solidFill>
                <a:latin typeface="Gill Sans"/>
                <a:ea typeface="Gill Sans"/>
                <a:cs typeface="Gill Sans"/>
                <a:sym typeface="Gill Sans"/>
              </a:rPr>
              <a:t>Market intensity</a:t>
            </a:r>
            <a:endParaRPr/>
          </a:p>
          <a:p>
            <a:pPr indent="-171450" lvl="0" marL="171450" marR="0" rtl="0" algn="l">
              <a:spcBef>
                <a:spcPts val="0"/>
              </a:spcBef>
              <a:spcAft>
                <a:spcPts val="0"/>
              </a:spcAft>
              <a:buClr>
                <a:schemeClr val="lt1"/>
              </a:buClr>
              <a:buSzPts val="1400"/>
              <a:buFont typeface="Arial"/>
              <a:buChar char="•"/>
            </a:pPr>
            <a:r>
              <a:rPr lang="it-IT" sz="1400">
                <a:solidFill>
                  <a:schemeClr val="lt1"/>
                </a:solidFill>
                <a:latin typeface="Gill Sans"/>
                <a:ea typeface="Gill Sans"/>
                <a:cs typeface="Gill Sans"/>
                <a:sym typeface="Gill Sans"/>
              </a:rPr>
              <a:t>A need to be present on all components</a:t>
            </a:r>
            <a:endParaRPr/>
          </a:p>
          <a:p>
            <a:pPr indent="-171450" lvl="0" marL="171450" marR="0" rtl="0" algn="l">
              <a:spcBef>
                <a:spcPts val="0"/>
              </a:spcBef>
              <a:spcAft>
                <a:spcPts val="0"/>
              </a:spcAft>
              <a:buClr>
                <a:schemeClr val="lt1"/>
              </a:buClr>
              <a:buSzPts val="1400"/>
              <a:buFont typeface="Arial"/>
              <a:buChar char="•"/>
            </a:pPr>
            <a:r>
              <a:rPr lang="it-IT" sz="1400">
                <a:solidFill>
                  <a:schemeClr val="lt1"/>
                </a:solidFill>
                <a:latin typeface="Gill Sans"/>
                <a:ea typeface="Gill Sans"/>
                <a:cs typeface="Gill Sans"/>
                <a:sym typeface="Gill Sans"/>
              </a:rPr>
              <a:t>A regulated environment for safety</a:t>
            </a:r>
            <a:endParaRPr/>
          </a:p>
          <a:p>
            <a:pPr indent="-171450" lvl="0" marL="171450" marR="0" rtl="0" algn="l">
              <a:spcBef>
                <a:spcPts val="0"/>
              </a:spcBef>
              <a:spcAft>
                <a:spcPts val="0"/>
              </a:spcAft>
              <a:buClr>
                <a:schemeClr val="lt1"/>
              </a:buClr>
              <a:buSzPts val="1400"/>
              <a:buFont typeface="Arial"/>
              <a:buChar char="•"/>
            </a:pPr>
            <a:r>
              <a:rPr lang="it-IT" sz="1400">
                <a:solidFill>
                  <a:schemeClr val="lt1"/>
                </a:solidFill>
                <a:latin typeface="Gill Sans"/>
                <a:ea typeface="Gill Sans"/>
                <a:cs typeface="Gill Sans"/>
                <a:sym typeface="Gill Sans"/>
              </a:rPr>
              <a:t>Some airlines have internalized the design</a:t>
            </a:r>
            <a:endParaRPr/>
          </a:p>
        </p:txBody>
      </p:sp>
      <p:cxnSp>
        <p:nvCxnSpPr>
          <p:cNvPr id="139" name="Google Shape;139;p3"/>
          <p:cNvCxnSpPr>
            <a:stCxn id="135" idx="2"/>
            <a:endCxn id="134" idx="3"/>
          </p:cNvCxnSpPr>
          <p:nvPr/>
        </p:nvCxnSpPr>
        <p:spPr>
          <a:xfrm rot="5400000">
            <a:off x="8924094" y="2514527"/>
            <a:ext cx="804600" cy="2727900"/>
          </a:xfrm>
          <a:prstGeom prst="curvedConnector2">
            <a:avLst/>
          </a:prstGeom>
          <a:noFill/>
          <a:ln cap="rnd" cmpd="sng" w="34925">
            <a:solidFill>
              <a:srgbClr val="1B96DE"/>
            </a:solidFill>
            <a:prstDash val="dash"/>
            <a:round/>
            <a:headEnd len="sm" w="sm" type="none"/>
            <a:tailEnd len="sm" w="sm" type="none"/>
          </a:ln>
        </p:spPr>
      </p:cxn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4"/>
          <p:cNvSpPr/>
          <p:nvPr/>
        </p:nvSpPr>
        <p:spPr>
          <a:xfrm>
            <a:off x="447040" y="1270322"/>
            <a:ext cx="7591067" cy="5046847"/>
          </a:xfrm>
          <a:prstGeom prst="rect">
            <a:avLst/>
          </a:prstGeom>
          <a:solidFill>
            <a:srgbClr val="1B96DE"/>
          </a:solidFill>
          <a:ln cap="rnd" cmpd="sng" w="22225">
            <a:solidFill>
              <a:srgbClr val="1B96D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it-IT" sz="4800">
                <a:solidFill>
                  <a:schemeClr val="lt1"/>
                </a:solidFill>
                <a:latin typeface="Avenir"/>
                <a:ea typeface="Avenir"/>
                <a:cs typeface="Avenir"/>
                <a:sym typeface="Avenir"/>
              </a:rPr>
              <a:t>Methodology</a:t>
            </a:r>
            <a:endParaRPr b="1" sz="4800">
              <a:solidFill>
                <a:schemeClr val="lt1"/>
              </a:solidFill>
              <a:latin typeface="Avenir"/>
              <a:ea typeface="Avenir"/>
              <a:cs typeface="Avenir"/>
              <a:sym typeface="Avenir"/>
            </a:endParaRPr>
          </a:p>
        </p:txBody>
      </p:sp>
      <p:pic>
        <p:nvPicPr>
          <p:cNvPr id="145" name="Google Shape;145;p4"/>
          <p:cNvPicPr preferRelativeResize="0"/>
          <p:nvPr/>
        </p:nvPicPr>
        <p:blipFill rotWithShape="1">
          <a:blip r:embed="rId3">
            <a:alphaModFix/>
          </a:blip>
          <a:srcRect b="0" l="25656" r="25656" t="0"/>
          <a:stretch/>
        </p:blipFill>
        <p:spPr>
          <a:xfrm>
            <a:off x="8038107" y="1270322"/>
            <a:ext cx="3691613" cy="5046847"/>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5"/>
          <p:cNvSpPr txBox="1"/>
          <p:nvPr/>
        </p:nvSpPr>
        <p:spPr>
          <a:xfrm>
            <a:off x="400804" y="255023"/>
            <a:ext cx="113157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it-IT" sz="1800">
                <a:solidFill>
                  <a:schemeClr val="dk1"/>
                </a:solidFill>
                <a:latin typeface="Avenir"/>
                <a:ea typeface="Avenir"/>
                <a:cs typeface="Avenir"/>
                <a:sym typeface="Avenir"/>
              </a:rPr>
              <a:t>OUR PIPELINE, FROM SCRAPING TO SENTIMENT ANALYSIS USING GOEMOTIONS</a:t>
            </a:r>
            <a:endParaRPr/>
          </a:p>
        </p:txBody>
      </p:sp>
      <p:grpSp>
        <p:nvGrpSpPr>
          <p:cNvPr id="152" name="Google Shape;152;p5"/>
          <p:cNvGrpSpPr/>
          <p:nvPr/>
        </p:nvGrpSpPr>
        <p:grpSpPr>
          <a:xfrm>
            <a:off x="-5724372" y="-4384"/>
            <a:ext cx="11359514" cy="7293488"/>
            <a:chOff x="-6125176" y="-937410"/>
            <a:chExt cx="11359514" cy="7293488"/>
          </a:xfrm>
        </p:grpSpPr>
        <p:sp>
          <p:nvSpPr>
            <p:cNvPr id="153" name="Google Shape;153;p5"/>
            <p:cNvSpPr/>
            <p:nvPr/>
          </p:nvSpPr>
          <p:spPr>
            <a:xfrm>
              <a:off x="-6125176" y="-937410"/>
              <a:ext cx="7293488" cy="7293488"/>
            </a:xfrm>
            <a:prstGeom prst="blockArc">
              <a:avLst>
                <a:gd fmla="val 18900000" name="adj1"/>
                <a:gd fmla="val 2700000" name="adj2"/>
                <a:gd fmla="val 296" name="adj3"/>
              </a:avLst>
            </a:prstGeom>
            <a:noFill/>
            <a:ln cap="rnd" cmpd="sng" w="22225">
              <a:solidFill>
                <a:srgbClr val="3D0D2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5"/>
            <p:cNvSpPr/>
            <p:nvPr/>
          </p:nvSpPr>
          <p:spPr>
            <a:xfrm>
              <a:off x="752110" y="541866"/>
              <a:ext cx="4482227" cy="1083733"/>
            </a:xfrm>
            <a:prstGeom prst="rect">
              <a:avLst/>
            </a:prstGeom>
            <a:solidFill>
              <a:srgbClr val="28BC83"/>
            </a:solidFill>
            <a:ln cap="rnd" cmpd="sng" w="222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5"/>
            <p:cNvSpPr txBox="1"/>
            <p:nvPr/>
          </p:nvSpPr>
          <p:spPr>
            <a:xfrm>
              <a:off x="752110" y="541866"/>
              <a:ext cx="4482227" cy="1083733"/>
            </a:xfrm>
            <a:prstGeom prst="rect">
              <a:avLst/>
            </a:prstGeom>
            <a:noFill/>
            <a:ln>
              <a:noFill/>
            </a:ln>
          </p:spPr>
          <p:txBody>
            <a:bodyPr anchorCtr="0" anchor="ctr" bIns="71100" lIns="860200" spcFirstLastPara="1" rIns="71100" wrap="square" tIns="71100">
              <a:noAutofit/>
            </a:bodyPr>
            <a:lstStyle/>
            <a:p>
              <a:pPr indent="0" lvl="0" marL="0" marR="0" rtl="0" algn="l">
                <a:lnSpc>
                  <a:spcPct val="90000"/>
                </a:lnSpc>
                <a:spcBef>
                  <a:spcPts val="0"/>
                </a:spcBef>
                <a:spcAft>
                  <a:spcPts val="0"/>
                </a:spcAft>
                <a:buClr>
                  <a:schemeClr val="lt1"/>
                </a:buClr>
                <a:buSzPts val="2800"/>
                <a:buFont typeface="Gill Sans"/>
                <a:buNone/>
              </a:pPr>
              <a:r>
                <a:rPr lang="it-IT" sz="2800">
                  <a:solidFill>
                    <a:schemeClr val="lt1"/>
                  </a:solidFill>
                  <a:latin typeface="Gill Sans"/>
                  <a:ea typeface="Gill Sans"/>
                  <a:cs typeface="Gill Sans"/>
                  <a:sym typeface="Gill Sans"/>
                </a:rPr>
                <a:t>Web Scraping</a:t>
              </a:r>
              <a:endParaRPr sz="2800">
                <a:solidFill>
                  <a:schemeClr val="lt1"/>
                </a:solidFill>
                <a:latin typeface="Gill Sans"/>
                <a:ea typeface="Gill Sans"/>
                <a:cs typeface="Gill Sans"/>
                <a:sym typeface="Gill Sans"/>
              </a:endParaRPr>
            </a:p>
            <a:p>
              <a:pPr indent="0" lvl="0" marL="0" marR="0" rtl="0" algn="l">
                <a:lnSpc>
                  <a:spcPct val="90000"/>
                </a:lnSpc>
                <a:spcBef>
                  <a:spcPts val="980"/>
                </a:spcBef>
                <a:spcAft>
                  <a:spcPts val="0"/>
                </a:spcAft>
                <a:buClr>
                  <a:schemeClr val="lt1"/>
                </a:buClr>
                <a:buSzPts val="1600"/>
                <a:buFont typeface="Gill Sans"/>
                <a:buNone/>
              </a:pPr>
              <a:r>
                <a:rPr i="1" lang="it-IT" sz="1600">
                  <a:solidFill>
                    <a:schemeClr val="lt1"/>
                  </a:solidFill>
                  <a:latin typeface="Gill Sans"/>
                  <a:ea typeface="Gill Sans"/>
                  <a:cs typeface="Gill Sans"/>
                  <a:sym typeface="Gill Sans"/>
                </a:rPr>
                <a:t>using BeautifulSoup</a:t>
              </a:r>
              <a:endParaRPr i="1" sz="1600">
                <a:solidFill>
                  <a:schemeClr val="lt1"/>
                </a:solidFill>
                <a:latin typeface="Gill Sans"/>
                <a:ea typeface="Gill Sans"/>
                <a:cs typeface="Gill Sans"/>
                <a:sym typeface="Gill Sans"/>
              </a:endParaRPr>
            </a:p>
          </p:txBody>
        </p:sp>
        <p:sp>
          <p:nvSpPr>
            <p:cNvPr id="156" name="Google Shape;156;p5"/>
            <p:cNvSpPr/>
            <p:nvPr/>
          </p:nvSpPr>
          <p:spPr>
            <a:xfrm>
              <a:off x="74777" y="406400"/>
              <a:ext cx="1354666" cy="1354666"/>
            </a:xfrm>
            <a:prstGeom prst="ellipse">
              <a:avLst/>
            </a:prstGeom>
            <a:solidFill>
              <a:schemeClr val="lt1"/>
            </a:solidFill>
            <a:ln cap="rnd" cmpd="sng" w="22225">
              <a:solidFill>
                <a:srgbClr val="4D11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5"/>
            <p:cNvSpPr/>
            <p:nvPr/>
          </p:nvSpPr>
          <p:spPr>
            <a:xfrm>
              <a:off x="1146048" y="2167466"/>
              <a:ext cx="4088290" cy="1083733"/>
            </a:xfrm>
            <a:prstGeom prst="rect">
              <a:avLst/>
            </a:prstGeom>
            <a:solidFill>
              <a:srgbClr val="1B96DE"/>
            </a:solidFill>
            <a:ln cap="rnd" cmpd="sng" w="222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5"/>
            <p:cNvSpPr txBox="1"/>
            <p:nvPr/>
          </p:nvSpPr>
          <p:spPr>
            <a:xfrm>
              <a:off x="1146048" y="2167466"/>
              <a:ext cx="4088290" cy="1083733"/>
            </a:xfrm>
            <a:prstGeom prst="rect">
              <a:avLst/>
            </a:prstGeom>
            <a:noFill/>
            <a:ln>
              <a:noFill/>
            </a:ln>
          </p:spPr>
          <p:txBody>
            <a:bodyPr anchorCtr="0" anchor="ctr" bIns="71100" lIns="860200" spcFirstLastPara="1" rIns="71100" wrap="square" tIns="71100">
              <a:noAutofit/>
            </a:bodyPr>
            <a:lstStyle/>
            <a:p>
              <a:pPr indent="0" lvl="0" marL="0" marR="0" rtl="0" algn="l">
                <a:lnSpc>
                  <a:spcPct val="90000"/>
                </a:lnSpc>
                <a:spcBef>
                  <a:spcPts val="0"/>
                </a:spcBef>
                <a:spcAft>
                  <a:spcPts val="0"/>
                </a:spcAft>
                <a:buClr>
                  <a:schemeClr val="lt1"/>
                </a:buClr>
                <a:buSzPts val="2800"/>
                <a:buFont typeface="Gill Sans"/>
                <a:buNone/>
              </a:pPr>
              <a:r>
                <a:rPr lang="it-IT" sz="2800">
                  <a:solidFill>
                    <a:schemeClr val="lt1"/>
                  </a:solidFill>
                  <a:latin typeface="Gill Sans"/>
                  <a:ea typeface="Gill Sans"/>
                  <a:cs typeface="Gill Sans"/>
                  <a:sym typeface="Gill Sans"/>
                </a:rPr>
                <a:t>Topic Identification</a:t>
              </a:r>
              <a:endParaRPr sz="2800">
                <a:solidFill>
                  <a:schemeClr val="lt1"/>
                </a:solidFill>
                <a:latin typeface="Gill Sans"/>
                <a:ea typeface="Gill Sans"/>
                <a:cs typeface="Gill Sans"/>
                <a:sym typeface="Gill Sans"/>
              </a:endParaRPr>
            </a:p>
            <a:p>
              <a:pPr indent="0" lvl="0" marL="0" marR="0" rtl="0" algn="l">
                <a:lnSpc>
                  <a:spcPct val="90000"/>
                </a:lnSpc>
                <a:spcBef>
                  <a:spcPts val="980"/>
                </a:spcBef>
                <a:spcAft>
                  <a:spcPts val="0"/>
                </a:spcAft>
                <a:buClr>
                  <a:schemeClr val="lt1"/>
                </a:buClr>
                <a:buSzPts val="1600"/>
                <a:buFont typeface="Gill Sans"/>
                <a:buNone/>
              </a:pPr>
              <a:r>
                <a:rPr i="1" lang="it-IT" sz="1600">
                  <a:solidFill>
                    <a:schemeClr val="lt1"/>
                  </a:solidFill>
                  <a:latin typeface="Gill Sans"/>
                  <a:ea typeface="Gill Sans"/>
                  <a:cs typeface="Gill Sans"/>
                  <a:sym typeface="Gill Sans"/>
                </a:rPr>
                <a:t>using Latent Dirichlet Allocation (LDA)</a:t>
              </a:r>
              <a:endParaRPr/>
            </a:p>
          </p:txBody>
        </p:sp>
        <p:sp>
          <p:nvSpPr>
            <p:cNvPr id="159" name="Google Shape;159;p5"/>
            <p:cNvSpPr/>
            <p:nvPr/>
          </p:nvSpPr>
          <p:spPr>
            <a:xfrm>
              <a:off x="468714" y="2032000"/>
              <a:ext cx="1354666" cy="1354666"/>
            </a:xfrm>
            <a:prstGeom prst="ellipse">
              <a:avLst/>
            </a:prstGeom>
            <a:solidFill>
              <a:schemeClr val="lt1"/>
            </a:solidFill>
            <a:ln cap="rnd" cmpd="sng" w="22225">
              <a:solidFill>
                <a:srgbClr val="4D11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5"/>
            <p:cNvSpPr/>
            <p:nvPr/>
          </p:nvSpPr>
          <p:spPr>
            <a:xfrm>
              <a:off x="752110" y="3793066"/>
              <a:ext cx="4482227" cy="1083733"/>
            </a:xfrm>
            <a:prstGeom prst="rect">
              <a:avLst/>
            </a:prstGeom>
            <a:solidFill>
              <a:srgbClr val="333333"/>
            </a:solidFill>
            <a:ln cap="rnd" cmpd="sng" w="222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5"/>
            <p:cNvSpPr txBox="1"/>
            <p:nvPr/>
          </p:nvSpPr>
          <p:spPr>
            <a:xfrm>
              <a:off x="752110" y="3793066"/>
              <a:ext cx="4482227" cy="1083733"/>
            </a:xfrm>
            <a:prstGeom prst="rect">
              <a:avLst/>
            </a:prstGeom>
            <a:noFill/>
            <a:ln>
              <a:noFill/>
            </a:ln>
          </p:spPr>
          <p:txBody>
            <a:bodyPr anchorCtr="0" anchor="ctr" bIns="71100" lIns="860200" spcFirstLastPara="1" rIns="71100" wrap="square" tIns="71100">
              <a:noAutofit/>
            </a:bodyPr>
            <a:lstStyle/>
            <a:p>
              <a:pPr indent="0" lvl="0" marL="0" marR="0" rtl="0" algn="l">
                <a:lnSpc>
                  <a:spcPct val="90000"/>
                </a:lnSpc>
                <a:spcBef>
                  <a:spcPts val="0"/>
                </a:spcBef>
                <a:spcAft>
                  <a:spcPts val="0"/>
                </a:spcAft>
                <a:buClr>
                  <a:schemeClr val="lt1"/>
                </a:buClr>
                <a:buSzPts val="2800"/>
                <a:buFont typeface="Gill Sans"/>
                <a:buNone/>
              </a:pPr>
              <a:r>
                <a:rPr lang="it-IT" sz="2800">
                  <a:solidFill>
                    <a:schemeClr val="lt1"/>
                  </a:solidFill>
                  <a:latin typeface="Gill Sans"/>
                  <a:ea typeface="Gill Sans"/>
                  <a:cs typeface="Gill Sans"/>
                  <a:sym typeface="Gill Sans"/>
                </a:rPr>
                <a:t>Sentiment Analysis</a:t>
              </a:r>
              <a:endParaRPr/>
            </a:p>
            <a:p>
              <a:pPr indent="0" lvl="0" marL="0" marR="0" rtl="0" algn="l">
                <a:lnSpc>
                  <a:spcPct val="90000"/>
                </a:lnSpc>
                <a:spcBef>
                  <a:spcPts val="980"/>
                </a:spcBef>
                <a:spcAft>
                  <a:spcPts val="0"/>
                </a:spcAft>
                <a:buClr>
                  <a:schemeClr val="lt1"/>
                </a:buClr>
                <a:buSzPts val="1600"/>
                <a:buFont typeface="Gill Sans"/>
                <a:buNone/>
              </a:pPr>
              <a:r>
                <a:rPr i="1" lang="it-IT" sz="1600">
                  <a:solidFill>
                    <a:schemeClr val="lt1"/>
                  </a:solidFill>
                  <a:latin typeface="Gill Sans"/>
                  <a:ea typeface="Gill Sans"/>
                  <a:cs typeface="Gill Sans"/>
                  <a:sym typeface="Gill Sans"/>
                </a:rPr>
                <a:t>using GoEmotions by Google Research</a:t>
              </a:r>
              <a:endParaRPr/>
            </a:p>
          </p:txBody>
        </p:sp>
        <p:sp>
          <p:nvSpPr>
            <p:cNvPr id="162" name="Google Shape;162;p5"/>
            <p:cNvSpPr/>
            <p:nvPr/>
          </p:nvSpPr>
          <p:spPr>
            <a:xfrm>
              <a:off x="74777" y="3657600"/>
              <a:ext cx="1354666" cy="1354666"/>
            </a:xfrm>
            <a:prstGeom prst="ellipse">
              <a:avLst/>
            </a:prstGeom>
            <a:solidFill>
              <a:schemeClr val="lt1"/>
            </a:solidFill>
            <a:ln cap="rnd" cmpd="sng" w="22225">
              <a:solidFill>
                <a:srgbClr val="4D11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Shape&#10;&#10;Description automatically generated with low confidence" id="163" name="Google Shape;163;p5"/>
          <p:cNvPicPr preferRelativeResize="0"/>
          <p:nvPr/>
        </p:nvPicPr>
        <p:blipFill rotWithShape="1">
          <a:blip r:embed="rId3">
            <a:alphaModFix/>
          </a:blip>
          <a:srcRect b="0" l="0" r="0" t="0"/>
          <a:stretch/>
        </p:blipFill>
        <p:spPr>
          <a:xfrm>
            <a:off x="1026160" y="3202786"/>
            <a:ext cx="868680" cy="868680"/>
          </a:xfrm>
          <a:prstGeom prst="rect">
            <a:avLst/>
          </a:prstGeom>
          <a:noFill/>
          <a:ln>
            <a:noFill/>
          </a:ln>
        </p:spPr>
      </p:pic>
      <p:pic>
        <p:nvPicPr>
          <p:cNvPr descr="Shape&#10;&#10;Description automatically generated with low confidence" id="164" name="Google Shape;164;p5"/>
          <p:cNvPicPr preferRelativeResize="0"/>
          <p:nvPr/>
        </p:nvPicPr>
        <p:blipFill rotWithShape="1">
          <a:blip r:embed="rId4">
            <a:alphaModFix/>
          </a:blip>
          <a:srcRect b="0" l="0" r="0" t="0"/>
          <a:stretch/>
        </p:blipFill>
        <p:spPr>
          <a:xfrm>
            <a:off x="718210" y="1562273"/>
            <a:ext cx="868680" cy="868680"/>
          </a:xfrm>
          <a:prstGeom prst="rect">
            <a:avLst/>
          </a:prstGeom>
          <a:noFill/>
          <a:ln>
            <a:noFill/>
          </a:ln>
        </p:spPr>
      </p:pic>
      <p:pic>
        <p:nvPicPr>
          <p:cNvPr descr="Shape&#10;&#10;Description automatically generated with low confidence" id="165" name="Google Shape;165;p5"/>
          <p:cNvPicPr preferRelativeResize="0"/>
          <p:nvPr/>
        </p:nvPicPr>
        <p:blipFill rotWithShape="1">
          <a:blip r:embed="rId5">
            <a:alphaModFix/>
          </a:blip>
          <a:srcRect b="0" l="0" r="0" t="0"/>
          <a:stretch/>
        </p:blipFill>
        <p:spPr>
          <a:xfrm>
            <a:off x="710895" y="4797559"/>
            <a:ext cx="868680" cy="868680"/>
          </a:xfrm>
          <a:prstGeom prst="rect">
            <a:avLst/>
          </a:prstGeom>
          <a:noFill/>
          <a:ln>
            <a:noFill/>
          </a:ln>
        </p:spPr>
      </p:pic>
      <p:sp>
        <p:nvSpPr>
          <p:cNvPr id="166" name="Google Shape;166;p5"/>
          <p:cNvSpPr/>
          <p:nvPr/>
        </p:nvSpPr>
        <p:spPr>
          <a:xfrm>
            <a:off x="6050489" y="1148436"/>
            <a:ext cx="5666013" cy="1736994"/>
          </a:xfrm>
          <a:prstGeom prst="rect">
            <a:avLst/>
          </a:prstGeom>
          <a:solidFill>
            <a:schemeClr val="lt1"/>
          </a:solidFill>
          <a:ln cap="rnd" cmpd="sng" w="22225">
            <a:solidFill>
              <a:srgbClr val="28BC8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50000"/>
              </a:lnSpc>
              <a:spcBef>
                <a:spcPts val="0"/>
              </a:spcBef>
              <a:spcAft>
                <a:spcPts val="0"/>
              </a:spcAft>
              <a:buNone/>
            </a:pPr>
            <a:r>
              <a:rPr lang="it-IT" sz="1400">
                <a:solidFill>
                  <a:srgbClr val="333333"/>
                </a:solidFill>
                <a:latin typeface="Gill Sans"/>
                <a:ea typeface="Gill Sans"/>
                <a:cs typeface="Gill Sans"/>
                <a:sym typeface="Gill Sans"/>
              </a:rPr>
              <a:t>Data from two different types of pages on the website </a:t>
            </a:r>
            <a:r>
              <a:rPr b="1" lang="it-IT" sz="1400">
                <a:solidFill>
                  <a:srgbClr val="333333"/>
                </a:solidFill>
                <a:latin typeface="Gill Sans"/>
                <a:ea typeface="Gill Sans"/>
                <a:cs typeface="Gill Sans"/>
                <a:sym typeface="Gill Sans"/>
              </a:rPr>
              <a:t>SkyTrax</a:t>
            </a:r>
            <a:r>
              <a:rPr lang="it-IT" sz="1400">
                <a:solidFill>
                  <a:srgbClr val="333333"/>
                </a:solidFill>
                <a:latin typeface="Gill Sans"/>
                <a:ea typeface="Gill Sans"/>
                <a:cs typeface="Gill Sans"/>
                <a:sym typeface="Gill Sans"/>
              </a:rPr>
              <a:t>:</a:t>
            </a:r>
            <a:endParaRPr/>
          </a:p>
          <a:p>
            <a:pPr indent="-285750" lvl="0" marL="285750" marR="0" rtl="0" algn="l">
              <a:lnSpc>
                <a:spcPct val="150000"/>
              </a:lnSpc>
              <a:spcBef>
                <a:spcPts val="0"/>
              </a:spcBef>
              <a:spcAft>
                <a:spcPts val="0"/>
              </a:spcAft>
              <a:buClr>
                <a:srgbClr val="28BC83"/>
              </a:buClr>
              <a:buSzPts val="1400"/>
              <a:buFont typeface="Noto Sans Symbols"/>
              <a:buChar char="❑"/>
            </a:pPr>
            <a:r>
              <a:rPr lang="it-IT" sz="1400">
                <a:solidFill>
                  <a:srgbClr val="333333"/>
                </a:solidFill>
                <a:latin typeface="Gill Sans"/>
                <a:ea typeface="Gill Sans"/>
                <a:cs typeface="Gill Sans"/>
                <a:sym typeface="Gill Sans"/>
              </a:rPr>
              <a:t>Airline Reviews: content less specific for our task, but abundant </a:t>
            </a:r>
            <a:endParaRPr/>
          </a:p>
          <a:p>
            <a:pPr indent="-285750" lvl="0" marL="285750" marR="0" rtl="0" algn="l">
              <a:lnSpc>
                <a:spcPct val="150000"/>
              </a:lnSpc>
              <a:spcBef>
                <a:spcPts val="0"/>
              </a:spcBef>
              <a:spcAft>
                <a:spcPts val="0"/>
              </a:spcAft>
              <a:buClr>
                <a:srgbClr val="28BC83"/>
              </a:buClr>
              <a:buSzPts val="1400"/>
              <a:buFont typeface="Noto Sans Symbols"/>
              <a:buChar char="❑"/>
            </a:pPr>
            <a:r>
              <a:rPr lang="it-IT" sz="1400">
                <a:solidFill>
                  <a:srgbClr val="333333"/>
                </a:solidFill>
                <a:latin typeface="Gill Sans"/>
                <a:ea typeface="Gill Sans"/>
                <a:cs typeface="Gill Sans"/>
                <a:sym typeface="Gill Sans"/>
              </a:rPr>
              <a:t>Seat Reviews: content tailored on our needs, but very few available</a:t>
            </a:r>
            <a:endParaRPr/>
          </a:p>
          <a:p>
            <a:pPr indent="0" lvl="0" marL="0" marR="0" rtl="0" algn="l">
              <a:spcBef>
                <a:spcPts val="0"/>
              </a:spcBef>
              <a:spcAft>
                <a:spcPts val="0"/>
              </a:spcAft>
              <a:buNone/>
            </a:pPr>
            <a:r>
              <a:t/>
            </a:r>
            <a:endParaRPr sz="1400">
              <a:solidFill>
                <a:srgbClr val="333333"/>
              </a:solidFill>
              <a:latin typeface="Gill Sans"/>
              <a:ea typeface="Gill Sans"/>
              <a:cs typeface="Gill Sans"/>
              <a:sym typeface="Gill Sans"/>
            </a:endParaRPr>
          </a:p>
          <a:p>
            <a:pPr indent="0" lvl="0" marL="0" marR="0" rtl="0" algn="l">
              <a:spcBef>
                <a:spcPts val="0"/>
              </a:spcBef>
              <a:spcAft>
                <a:spcPts val="0"/>
              </a:spcAft>
              <a:buNone/>
            </a:pPr>
            <a:r>
              <a:rPr lang="it-IT" sz="1400">
                <a:solidFill>
                  <a:srgbClr val="333333"/>
                </a:solidFill>
                <a:latin typeface="Gill Sans"/>
                <a:ea typeface="Gill Sans"/>
                <a:cs typeface="Gill Sans"/>
                <a:sym typeface="Gill Sans"/>
              </a:rPr>
              <a:t>Also, list of low cost carriers from </a:t>
            </a:r>
            <a:r>
              <a:rPr b="1" lang="it-IT" sz="1400">
                <a:solidFill>
                  <a:srgbClr val="333333"/>
                </a:solidFill>
                <a:latin typeface="Gill Sans"/>
                <a:ea typeface="Gill Sans"/>
                <a:cs typeface="Gill Sans"/>
                <a:sym typeface="Gill Sans"/>
              </a:rPr>
              <a:t>Wikipedia</a:t>
            </a:r>
            <a:r>
              <a:rPr lang="it-IT" sz="1400">
                <a:solidFill>
                  <a:srgbClr val="333333"/>
                </a:solidFill>
                <a:latin typeface="Gill Sans"/>
                <a:ea typeface="Gill Sans"/>
                <a:cs typeface="Gill Sans"/>
                <a:sym typeface="Gill Sans"/>
              </a:rPr>
              <a:t>.</a:t>
            </a:r>
            <a:endParaRPr b="1" sz="1400">
              <a:solidFill>
                <a:srgbClr val="333333"/>
              </a:solidFill>
              <a:latin typeface="Gill Sans"/>
              <a:ea typeface="Gill Sans"/>
              <a:cs typeface="Gill Sans"/>
              <a:sym typeface="Gill Sans"/>
            </a:endParaRPr>
          </a:p>
        </p:txBody>
      </p:sp>
      <p:sp>
        <p:nvSpPr>
          <p:cNvPr id="167" name="Google Shape;167;p5"/>
          <p:cNvSpPr/>
          <p:nvPr/>
        </p:nvSpPr>
        <p:spPr>
          <a:xfrm>
            <a:off x="6050488" y="3090949"/>
            <a:ext cx="5666013" cy="1275234"/>
          </a:xfrm>
          <a:prstGeom prst="rect">
            <a:avLst/>
          </a:prstGeom>
          <a:solidFill>
            <a:schemeClr val="lt1"/>
          </a:solidFill>
          <a:ln cap="rnd" cmpd="sng" w="22225">
            <a:solidFill>
              <a:srgbClr val="1B96D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50000"/>
              </a:lnSpc>
              <a:spcBef>
                <a:spcPts val="0"/>
              </a:spcBef>
              <a:spcAft>
                <a:spcPts val="0"/>
              </a:spcAft>
              <a:buNone/>
            </a:pPr>
            <a:r>
              <a:rPr lang="it-IT" sz="1400">
                <a:solidFill>
                  <a:srgbClr val="333333"/>
                </a:solidFill>
                <a:latin typeface="Gill Sans"/>
                <a:ea typeface="Gill Sans"/>
                <a:cs typeface="Gill Sans"/>
                <a:sym typeface="Gill Sans"/>
              </a:rPr>
              <a:t>Cleaned and lemmatized reviews are analyzed to identify topics of interest i.e. collection of words that appear frequently together.</a:t>
            </a:r>
            <a:endParaRPr/>
          </a:p>
          <a:p>
            <a:pPr indent="0" lvl="0" marL="0" marR="0" rtl="0" algn="l">
              <a:lnSpc>
                <a:spcPct val="150000"/>
              </a:lnSpc>
              <a:spcBef>
                <a:spcPts val="0"/>
              </a:spcBef>
              <a:spcAft>
                <a:spcPts val="0"/>
              </a:spcAft>
              <a:buNone/>
            </a:pPr>
            <a:r>
              <a:rPr lang="it-IT" sz="1400">
                <a:solidFill>
                  <a:srgbClr val="333333"/>
                </a:solidFill>
                <a:latin typeface="Gill Sans"/>
                <a:ea typeface="Gill Sans"/>
                <a:cs typeface="Gill Sans"/>
                <a:sym typeface="Gill Sans"/>
              </a:rPr>
              <a:t>Each document is classified into </a:t>
            </a:r>
            <a:r>
              <a:rPr b="1" lang="it-IT" sz="1400">
                <a:solidFill>
                  <a:srgbClr val="333333"/>
                </a:solidFill>
                <a:latin typeface="Gill Sans"/>
                <a:ea typeface="Gill Sans"/>
                <a:cs typeface="Gill Sans"/>
                <a:sym typeface="Gill Sans"/>
              </a:rPr>
              <a:t>one of 8 topics </a:t>
            </a:r>
            <a:r>
              <a:rPr lang="it-IT" sz="1400">
                <a:solidFill>
                  <a:srgbClr val="333333"/>
                </a:solidFill>
                <a:latin typeface="Gill Sans"/>
                <a:ea typeface="Gill Sans"/>
                <a:cs typeface="Gill Sans"/>
                <a:sym typeface="Gill Sans"/>
              </a:rPr>
              <a:t>we identified.</a:t>
            </a:r>
            <a:endParaRPr/>
          </a:p>
        </p:txBody>
      </p:sp>
      <p:sp>
        <p:nvSpPr>
          <p:cNvPr id="168" name="Google Shape;168;p5"/>
          <p:cNvSpPr/>
          <p:nvPr/>
        </p:nvSpPr>
        <p:spPr>
          <a:xfrm>
            <a:off x="6050488" y="4571702"/>
            <a:ext cx="5666013" cy="1275234"/>
          </a:xfrm>
          <a:prstGeom prst="rect">
            <a:avLst/>
          </a:prstGeom>
          <a:solidFill>
            <a:schemeClr val="lt1"/>
          </a:solidFill>
          <a:ln cap="rnd" cmpd="sng" w="22225">
            <a:solidFill>
              <a:srgbClr val="33333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50000"/>
              </a:lnSpc>
              <a:spcBef>
                <a:spcPts val="0"/>
              </a:spcBef>
              <a:spcAft>
                <a:spcPts val="0"/>
              </a:spcAft>
              <a:buNone/>
            </a:pPr>
            <a:r>
              <a:rPr lang="it-IT" sz="1400">
                <a:solidFill>
                  <a:srgbClr val="333333"/>
                </a:solidFill>
                <a:latin typeface="Gill Sans"/>
                <a:ea typeface="Gill Sans"/>
                <a:cs typeface="Gill Sans"/>
                <a:sym typeface="Gill Sans"/>
              </a:rPr>
              <a:t>Reviews are analyzed by a state-of-the-art BERT-based emotions classifier.</a:t>
            </a:r>
            <a:endParaRPr/>
          </a:p>
          <a:p>
            <a:pPr indent="0" lvl="0" marL="0" marR="0" rtl="0" algn="l">
              <a:lnSpc>
                <a:spcPct val="150000"/>
              </a:lnSpc>
              <a:spcBef>
                <a:spcPts val="0"/>
              </a:spcBef>
              <a:spcAft>
                <a:spcPts val="0"/>
              </a:spcAft>
              <a:buNone/>
            </a:pPr>
            <a:r>
              <a:rPr lang="it-IT" sz="1400">
                <a:solidFill>
                  <a:srgbClr val="333333"/>
                </a:solidFill>
                <a:latin typeface="Gill Sans"/>
                <a:ea typeface="Gill Sans"/>
                <a:cs typeface="Gill Sans"/>
                <a:sym typeface="Gill Sans"/>
              </a:rPr>
              <a:t>Each review is labeled with </a:t>
            </a:r>
            <a:r>
              <a:rPr b="1" lang="it-IT" sz="1400">
                <a:solidFill>
                  <a:srgbClr val="333333"/>
                </a:solidFill>
                <a:latin typeface="Gill Sans"/>
                <a:ea typeface="Gill Sans"/>
                <a:cs typeface="Gill Sans"/>
                <a:sym typeface="Gill Sans"/>
              </a:rPr>
              <a:t>one or more of 27 sentiments</a:t>
            </a:r>
            <a:r>
              <a:rPr lang="it-IT" sz="1400">
                <a:solidFill>
                  <a:srgbClr val="333333"/>
                </a:solidFill>
                <a:latin typeface="Gill Sans"/>
                <a:ea typeface="Gill Sans"/>
                <a:cs typeface="Gill Sans"/>
                <a:sym typeface="Gill Sans"/>
              </a:rPr>
              <a:t>.</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6"/>
          <p:cNvSpPr txBox="1"/>
          <p:nvPr/>
        </p:nvSpPr>
        <p:spPr>
          <a:xfrm>
            <a:off x="400804" y="255023"/>
            <a:ext cx="113157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it-IT" sz="1800">
                <a:solidFill>
                  <a:schemeClr val="dk1"/>
                </a:solidFill>
                <a:latin typeface="Avenir"/>
                <a:ea typeface="Avenir"/>
                <a:cs typeface="Avenir"/>
                <a:sym typeface="Avenir"/>
              </a:rPr>
              <a:t>WEB SCRAPED MOSTLY REVIEWS BY </a:t>
            </a:r>
            <a:r>
              <a:rPr b="1" lang="it-IT" sz="1800">
                <a:solidFill>
                  <a:srgbClr val="333333"/>
                </a:solidFill>
                <a:latin typeface="Avenir"/>
                <a:ea typeface="Avenir"/>
                <a:cs typeface="Avenir"/>
                <a:sym typeface="Avenir"/>
              </a:rPr>
              <a:t>ENGLISH-SPEAKERS</a:t>
            </a:r>
            <a:r>
              <a:rPr b="1" lang="it-IT" sz="1800">
                <a:solidFill>
                  <a:schemeClr val="dk1"/>
                </a:solidFill>
                <a:latin typeface="Avenir"/>
                <a:ea typeface="Avenir"/>
                <a:cs typeface="Avenir"/>
                <a:sym typeface="Avenir"/>
              </a:rPr>
              <a:t> FLYING ON FULL SERVICE CARRIERS</a:t>
            </a:r>
            <a:endParaRPr/>
          </a:p>
        </p:txBody>
      </p:sp>
      <p:pic>
        <p:nvPicPr>
          <p:cNvPr descr="Map&#10;&#10;Description automatically generated" id="175" name="Google Shape;175;p6"/>
          <p:cNvPicPr preferRelativeResize="0"/>
          <p:nvPr/>
        </p:nvPicPr>
        <p:blipFill rotWithShape="1">
          <a:blip r:embed="rId3">
            <a:alphaModFix/>
          </a:blip>
          <a:srcRect b="0" l="0" r="0" t="0"/>
          <a:stretch/>
        </p:blipFill>
        <p:spPr>
          <a:xfrm>
            <a:off x="400803" y="1066732"/>
            <a:ext cx="6182877" cy="3816033"/>
          </a:xfrm>
          <a:prstGeom prst="rect">
            <a:avLst/>
          </a:prstGeom>
          <a:noFill/>
          <a:ln>
            <a:noFill/>
          </a:ln>
        </p:spPr>
      </p:pic>
      <p:pic>
        <p:nvPicPr>
          <p:cNvPr descr="Chart, bar chart&#10;&#10;Description automatically generated" id="176" name="Google Shape;176;p6"/>
          <p:cNvPicPr preferRelativeResize="0"/>
          <p:nvPr/>
        </p:nvPicPr>
        <p:blipFill rotWithShape="1">
          <a:blip r:embed="rId4">
            <a:alphaModFix/>
          </a:blip>
          <a:srcRect b="0" l="0" r="0" t="0"/>
          <a:stretch/>
        </p:blipFill>
        <p:spPr>
          <a:xfrm>
            <a:off x="6792830" y="1066733"/>
            <a:ext cx="4923674" cy="3722437"/>
          </a:xfrm>
          <a:prstGeom prst="rect">
            <a:avLst/>
          </a:prstGeom>
          <a:noFill/>
          <a:ln>
            <a:noFill/>
          </a:ln>
        </p:spPr>
      </p:pic>
      <p:pic>
        <p:nvPicPr>
          <p:cNvPr id="177" name="Google Shape;177;p6"/>
          <p:cNvPicPr preferRelativeResize="0"/>
          <p:nvPr/>
        </p:nvPicPr>
        <p:blipFill rotWithShape="1">
          <a:blip r:embed="rId5">
            <a:alphaModFix/>
          </a:blip>
          <a:srcRect b="0" l="0" r="0" t="0"/>
          <a:stretch/>
        </p:blipFill>
        <p:spPr>
          <a:xfrm>
            <a:off x="400803" y="5180316"/>
            <a:ext cx="11315699" cy="130424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7"/>
          <p:cNvSpPr txBox="1"/>
          <p:nvPr/>
        </p:nvSpPr>
        <p:spPr>
          <a:xfrm>
            <a:off x="400804" y="255023"/>
            <a:ext cx="113157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it-IT" sz="1800">
                <a:solidFill>
                  <a:schemeClr val="dk1"/>
                </a:solidFill>
                <a:latin typeface="Avenir"/>
                <a:ea typeface="Avenir"/>
                <a:cs typeface="Avenir"/>
                <a:sym typeface="Avenir"/>
              </a:rPr>
              <a:t>IDENTIFIED EIGHT TOPICS, FIVE ARE RELATED TO INTERIOR SERVICES</a:t>
            </a:r>
            <a:endParaRPr/>
          </a:p>
        </p:txBody>
      </p:sp>
      <p:grpSp>
        <p:nvGrpSpPr>
          <p:cNvPr id="184" name="Google Shape;184;p7"/>
          <p:cNvGrpSpPr/>
          <p:nvPr/>
        </p:nvGrpSpPr>
        <p:grpSpPr>
          <a:xfrm>
            <a:off x="9876665" y="1235947"/>
            <a:ext cx="1747096" cy="1350529"/>
            <a:chOff x="10192952" y="1232716"/>
            <a:chExt cx="1747096" cy="1350529"/>
          </a:xfrm>
        </p:grpSpPr>
        <p:pic>
          <p:nvPicPr>
            <p:cNvPr descr="Checkmark with solid fill" id="185" name="Google Shape;185;p7"/>
            <p:cNvPicPr preferRelativeResize="0"/>
            <p:nvPr/>
          </p:nvPicPr>
          <p:blipFill rotWithShape="1">
            <a:blip r:embed="rId3">
              <a:alphaModFix/>
            </a:blip>
            <a:srcRect b="0" l="0" r="0" t="0"/>
            <a:stretch/>
          </p:blipFill>
          <p:spPr>
            <a:xfrm>
              <a:off x="10192952" y="1298282"/>
              <a:ext cx="611563" cy="611563"/>
            </a:xfrm>
            <a:prstGeom prst="rect">
              <a:avLst/>
            </a:prstGeom>
            <a:noFill/>
            <a:ln>
              <a:noFill/>
            </a:ln>
          </p:spPr>
        </p:pic>
        <p:sp>
          <p:nvSpPr>
            <p:cNvPr id="186" name="Google Shape;186;p7"/>
            <p:cNvSpPr txBox="1"/>
            <p:nvPr/>
          </p:nvSpPr>
          <p:spPr>
            <a:xfrm>
              <a:off x="10852843" y="1232716"/>
              <a:ext cx="1007806" cy="73866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it-IT" sz="1400">
                  <a:solidFill>
                    <a:srgbClr val="1B96DE"/>
                  </a:solidFill>
                  <a:latin typeface="Gill Sans"/>
                  <a:ea typeface="Gill Sans"/>
                  <a:cs typeface="Gill Sans"/>
                  <a:sym typeface="Gill Sans"/>
                </a:rPr>
                <a:t>Useful for sentiment analysis</a:t>
              </a:r>
              <a:endParaRPr sz="1400">
                <a:solidFill>
                  <a:srgbClr val="1B96DE"/>
                </a:solidFill>
                <a:latin typeface="Gill Sans"/>
                <a:ea typeface="Gill Sans"/>
                <a:cs typeface="Gill Sans"/>
                <a:sym typeface="Gill Sans"/>
              </a:endParaRPr>
            </a:p>
          </p:txBody>
        </p:sp>
        <p:pic>
          <p:nvPicPr>
            <p:cNvPr descr="Close with solid fill" id="187" name="Google Shape;187;p7"/>
            <p:cNvPicPr preferRelativeResize="0"/>
            <p:nvPr/>
          </p:nvPicPr>
          <p:blipFill rotWithShape="1">
            <a:blip r:embed="rId4">
              <a:alphaModFix/>
            </a:blip>
            <a:srcRect b="0" l="0" r="0" t="0"/>
            <a:stretch/>
          </p:blipFill>
          <p:spPr>
            <a:xfrm>
              <a:off x="10192952" y="1971682"/>
              <a:ext cx="611563" cy="611563"/>
            </a:xfrm>
            <a:prstGeom prst="rect">
              <a:avLst/>
            </a:prstGeom>
            <a:noFill/>
            <a:ln>
              <a:noFill/>
            </a:ln>
          </p:spPr>
        </p:pic>
        <p:sp>
          <p:nvSpPr>
            <p:cNvPr id="188" name="Google Shape;188;p7"/>
            <p:cNvSpPr txBox="1"/>
            <p:nvPr/>
          </p:nvSpPr>
          <p:spPr>
            <a:xfrm>
              <a:off x="10852843" y="2060025"/>
              <a:ext cx="1087205" cy="52322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it-IT" sz="1400">
                  <a:solidFill>
                    <a:srgbClr val="333333"/>
                  </a:solidFill>
                  <a:latin typeface="Gill Sans"/>
                  <a:ea typeface="Gill Sans"/>
                  <a:cs typeface="Gill Sans"/>
                  <a:sym typeface="Gill Sans"/>
                </a:rPr>
                <a:t>Unrelated to task</a:t>
              </a:r>
              <a:endParaRPr sz="1400">
                <a:solidFill>
                  <a:srgbClr val="333333"/>
                </a:solidFill>
                <a:latin typeface="Gill Sans"/>
                <a:ea typeface="Gill Sans"/>
                <a:cs typeface="Gill Sans"/>
                <a:sym typeface="Gill Sans"/>
              </a:endParaRPr>
            </a:p>
          </p:txBody>
        </p:sp>
      </p:grpSp>
      <p:grpSp>
        <p:nvGrpSpPr>
          <p:cNvPr id="189" name="Google Shape;189;p7"/>
          <p:cNvGrpSpPr/>
          <p:nvPr/>
        </p:nvGrpSpPr>
        <p:grpSpPr>
          <a:xfrm>
            <a:off x="584974" y="1229349"/>
            <a:ext cx="8856206" cy="5004903"/>
            <a:chOff x="584974" y="1229349"/>
            <a:chExt cx="8856206" cy="5004903"/>
          </a:xfrm>
        </p:grpSpPr>
        <p:grpSp>
          <p:nvGrpSpPr>
            <p:cNvPr id="190" name="Google Shape;190;p7"/>
            <p:cNvGrpSpPr/>
            <p:nvPr/>
          </p:nvGrpSpPr>
          <p:grpSpPr>
            <a:xfrm>
              <a:off x="2808403" y="3820410"/>
              <a:ext cx="2101962" cy="2413842"/>
              <a:chOff x="802640" y="1320800"/>
              <a:chExt cx="2438400" cy="2448560"/>
            </a:xfrm>
          </p:grpSpPr>
          <p:grpSp>
            <p:nvGrpSpPr>
              <p:cNvPr id="191" name="Google Shape;191;p7"/>
              <p:cNvGrpSpPr/>
              <p:nvPr/>
            </p:nvGrpSpPr>
            <p:grpSpPr>
              <a:xfrm>
                <a:off x="802640" y="1320800"/>
                <a:ext cx="2438400" cy="1846660"/>
                <a:chOff x="802640" y="1320800"/>
                <a:chExt cx="2438400" cy="1846660"/>
              </a:xfrm>
            </p:grpSpPr>
            <p:sp>
              <p:nvSpPr>
                <p:cNvPr id="192" name="Google Shape;192;p7"/>
                <p:cNvSpPr/>
                <p:nvPr/>
              </p:nvSpPr>
              <p:spPr>
                <a:xfrm>
                  <a:off x="802640" y="1320800"/>
                  <a:ext cx="2438400" cy="1846660"/>
                </a:xfrm>
                <a:prstGeom prst="rect">
                  <a:avLst/>
                </a:prstGeom>
                <a:solidFill>
                  <a:schemeClr val="lt1"/>
                </a:solidFill>
                <a:ln cap="rnd" cmpd="sng" w="22225">
                  <a:solidFill>
                    <a:srgbClr val="33333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Gill Sans"/>
                    <a:ea typeface="Gill Sans"/>
                    <a:cs typeface="Gill Sans"/>
                    <a:sym typeface="Gill Sans"/>
                  </a:endParaRPr>
                </a:p>
              </p:txBody>
            </p:sp>
            <p:sp>
              <p:nvSpPr>
                <p:cNvPr id="193" name="Google Shape;193;p7"/>
                <p:cNvSpPr txBox="1"/>
                <p:nvPr/>
              </p:nvSpPr>
              <p:spPr>
                <a:xfrm>
                  <a:off x="802640" y="1320800"/>
                  <a:ext cx="1219200" cy="312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it-IT" sz="1400">
                      <a:solidFill>
                        <a:schemeClr val="dk1"/>
                      </a:solidFill>
                      <a:latin typeface="Gill Sans"/>
                      <a:ea typeface="Gill Sans"/>
                      <a:cs typeface="Gill Sans"/>
                      <a:sym typeface="Gill Sans"/>
                    </a:rPr>
                    <a:t>bag</a:t>
                  </a:r>
                  <a:endParaRPr sz="1400">
                    <a:solidFill>
                      <a:schemeClr val="dk1"/>
                    </a:solidFill>
                    <a:latin typeface="Gill Sans"/>
                    <a:ea typeface="Gill Sans"/>
                    <a:cs typeface="Gill Sans"/>
                    <a:sym typeface="Gill Sans"/>
                  </a:endParaRPr>
                </a:p>
              </p:txBody>
            </p:sp>
            <p:sp>
              <p:nvSpPr>
                <p:cNvPr id="194" name="Google Shape;194;p7"/>
                <p:cNvSpPr txBox="1"/>
                <p:nvPr/>
              </p:nvSpPr>
              <p:spPr>
                <a:xfrm>
                  <a:off x="2021840" y="1320800"/>
                  <a:ext cx="1219200" cy="312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it-IT" sz="1400">
                      <a:solidFill>
                        <a:schemeClr val="dk1"/>
                      </a:solidFill>
                      <a:latin typeface="Gill Sans"/>
                      <a:ea typeface="Gill Sans"/>
                      <a:cs typeface="Gill Sans"/>
                      <a:sym typeface="Gill Sans"/>
                    </a:rPr>
                    <a:t>luggage</a:t>
                  </a:r>
                  <a:endParaRPr sz="1400">
                    <a:solidFill>
                      <a:schemeClr val="dk1"/>
                    </a:solidFill>
                    <a:latin typeface="Gill Sans"/>
                    <a:ea typeface="Gill Sans"/>
                    <a:cs typeface="Gill Sans"/>
                    <a:sym typeface="Gill Sans"/>
                  </a:endParaRPr>
                </a:p>
              </p:txBody>
            </p:sp>
            <p:sp>
              <p:nvSpPr>
                <p:cNvPr id="195" name="Google Shape;195;p7"/>
                <p:cNvSpPr txBox="1"/>
                <p:nvPr/>
              </p:nvSpPr>
              <p:spPr>
                <a:xfrm>
                  <a:off x="802640" y="1690132"/>
                  <a:ext cx="1219200" cy="3123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it-IT" sz="1400">
                      <a:solidFill>
                        <a:schemeClr val="dk1"/>
                      </a:solidFill>
                      <a:latin typeface="Gill Sans"/>
                      <a:ea typeface="Gill Sans"/>
                      <a:cs typeface="Gill Sans"/>
                      <a:sym typeface="Gill Sans"/>
                    </a:rPr>
                    <a:t>baggage</a:t>
                  </a:r>
                  <a:endParaRPr sz="1400">
                    <a:solidFill>
                      <a:schemeClr val="dk1"/>
                    </a:solidFill>
                    <a:latin typeface="Gill Sans"/>
                    <a:ea typeface="Gill Sans"/>
                    <a:cs typeface="Gill Sans"/>
                    <a:sym typeface="Gill Sans"/>
                  </a:endParaRPr>
                </a:p>
              </p:txBody>
            </p:sp>
            <p:sp>
              <p:nvSpPr>
                <p:cNvPr id="196" name="Google Shape;196;p7"/>
                <p:cNvSpPr txBox="1"/>
                <p:nvPr/>
              </p:nvSpPr>
              <p:spPr>
                <a:xfrm>
                  <a:off x="2021840" y="1690132"/>
                  <a:ext cx="1219200" cy="3123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it-IT" sz="1400">
                      <a:solidFill>
                        <a:schemeClr val="dk1"/>
                      </a:solidFill>
                      <a:latin typeface="Gill Sans"/>
                      <a:ea typeface="Gill Sans"/>
                      <a:cs typeface="Gill Sans"/>
                      <a:sym typeface="Gill Sans"/>
                    </a:rPr>
                    <a:t>staff</a:t>
                  </a:r>
                  <a:endParaRPr sz="1400">
                    <a:solidFill>
                      <a:schemeClr val="dk1"/>
                    </a:solidFill>
                    <a:latin typeface="Gill Sans"/>
                    <a:ea typeface="Gill Sans"/>
                    <a:cs typeface="Gill Sans"/>
                    <a:sym typeface="Gill Sans"/>
                  </a:endParaRPr>
                </a:p>
              </p:txBody>
            </p:sp>
            <p:sp>
              <p:nvSpPr>
                <p:cNvPr id="197" name="Google Shape;197;p7"/>
                <p:cNvSpPr txBox="1"/>
                <p:nvPr/>
              </p:nvSpPr>
              <p:spPr>
                <a:xfrm>
                  <a:off x="802640" y="2059464"/>
                  <a:ext cx="1219200" cy="312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it-IT" sz="1400">
                      <a:solidFill>
                        <a:schemeClr val="dk1"/>
                      </a:solidFill>
                      <a:latin typeface="Gill Sans"/>
                      <a:ea typeface="Gill Sans"/>
                      <a:cs typeface="Gill Sans"/>
                      <a:sym typeface="Gill Sans"/>
                    </a:rPr>
                    <a:t>check</a:t>
                  </a:r>
                  <a:endParaRPr sz="1400">
                    <a:solidFill>
                      <a:schemeClr val="dk1"/>
                    </a:solidFill>
                    <a:latin typeface="Gill Sans"/>
                    <a:ea typeface="Gill Sans"/>
                    <a:cs typeface="Gill Sans"/>
                    <a:sym typeface="Gill Sans"/>
                  </a:endParaRPr>
                </a:p>
              </p:txBody>
            </p:sp>
            <p:sp>
              <p:nvSpPr>
                <p:cNvPr id="198" name="Google Shape;198;p7"/>
                <p:cNvSpPr txBox="1"/>
                <p:nvPr/>
              </p:nvSpPr>
              <p:spPr>
                <a:xfrm>
                  <a:off x="2021840" y="2059463"/>
                  <a:ext cx="1219200" cy="312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it-IT" sz="1400">
                      <a:solidFill>
                        <a:schemeClr val="dk1"/>
                      </a:solidFill>
                      <a:latin typeface="Gill Sans"/>
                      <a:ea typeface="Gill Sans"/>
                      <a:cs typeface="Gill Sans"/>
                      <a:sym typeface="Gill Sans"/>
                    </a:rPr>
                    <a:t>terminal</a:t>
                  </a:r>
                  <a:endParaRPr sz="1400">
                    <a:solidFill>
                      <a:schemeClr val="dk1"/>
                    </a:solidFill>
                    <a:latin typeface="Gill Sans"/>
                    <a:ea typeface="Gill Sans"/>
                    <a:cs typeface="Gill Sans"/>
                    <a:sym typeface="Gill Sans"/>
                  </a:endParaRPr>
                </a:p>
              </p:txBody>
            </p:sp>
            <p:sp>
              <p:nvSpPr>
                <p:cNvPr id="199" name="Google Shape;199;p7"/>
                <p:cNvSpPr txBox="1"/>
                <p:nvPr/>
              </p:nvSpPr>
              <p:spPr>
                <a:xfrm>
                  <a:off x="802640" y="2428796"/>
                  <a:ext cx="1219200" cy="3123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it-IT" sz="1400">
                      <a:solidFill>
                        <a:schemeClr val="dk1"/>
                      </a:solidFill>
                      <a:latin typeface="Gill Sans"/>
                      <a:ea typeface="Gill Sans"/>
                      <a:cs typeface="Gill Sans"/>
                      <a:sym typeface="Gill Sans"/>
                    </a:rPr>
                    <a:t>extra</a:t>
                  </a:r>
                  <a:endParaRPr sz="1400">
                    <a:solidFill>
                      <a:schemeClr val="dk1"/>
                    </a:solidFill>
                    <a:latin typeface="Gill Sans"/>
                    <a:ea typeface="Gill Sans"/>
                    <a:cs typeface="Gill Sans"/>
                    <a:sym typeface="Gill Sans"/>
                  </a:endParaRPr>
                </a:p>
              </p:txBody>
            </p:sp>
            <p:sp>
              <p:nvSpPr>
                <p:cNvPr id="200" name="Google Shape;200;p7"/>
                <p:cNvSpPr txBox="1"/>
                <p:nvPr/>
              </p:nvSpPr>
              <p:spPr>
                <a:xfrm>
                  <a:off x="2021840" y="2428796"/>
                  <a:ext cx="1219200" cy="3123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it-IT" sz="1400">
                      <a:solidFill>
                        <a:schemeClr val="dk1"/>
                      </a:solidFill>
                      <a:latin typeface="Gill Sans"/>
                      <a:ea typeface="Gill Sans"/>
                      <a:cs typeface="Gill Sans"/>
                      <a:sym typeface="Gill Sans"/>
                    </a:rPr>
                    <a:t>hand</a:t>
                  </a:r>
                  <a:endParaRPr sz="1400">
                    <a:solidFill>
                      <a:schemeClr val="dk1"/>
                    </a:solidFill>
                    <a:latin typeface="Gill Sans"/>
                    <a:ea typeface="Gill Sans"/>
                    <a:cs typeface="Gill Sans"/>
                    <a:sym typeface="Gill Sans"/>
                  </a:endParaRPr>
                </a:p>
              </p:txBody>
            </p:sp>
            <p:sp>
              <p:nvSpPr>
                <p:cNvPr id="201" name="Google Shape;201;p7"/>
                <p:cNvSpPr txBox="1"/>
                <p:nvPr/>
              </p:nvSpPr>
              <p:spPr>
                <a:xfrm>
                  <a:off x="802640" y="2798128"/>
                  <a:ext cx="1219200" cy="312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it-IT" sz="1400">
                      <a:solidFill>
                        <a:schemeClr val="dk1"/>
                      </a:solidFill>
                      <a:latin typeface="Gill Sans"/>
                      <a:ea typeface="Gill Sans"/>
                      <a:cs typeface="Gill Sans"/>
                      <a:sym typeface="Gill Sans"/>
                    </a:rPr>
                    <a:t>free</a:t>
                  </a:r>
                  <a:endParaRPr sz="1400">
                    <a:solidFill>
                      <a:schemeClr val="dk1"/>
                    </a:solidFill>
                    <a:latin typeface="Gill Sans"/>
                    <a:ea typeface="Gill Sans"/>
                    <a:cs typeface="Gill Sans"/>
                    <a:sym typeface="Gill Sans"/>
                  </a:endParaRPr>
                </a:p>
              </p:txBody>
            </p:sp>
            <p:sp>
              <p:nvSpPr>
                <p:cNvPr id="202" name="Google Shape;202;p7"/>
                <p:cNvSpPr txBox="1"/>
                <p:nvPr/>
              </p:nvSpPr>
              <p:spPr>
                <a:xfrm>
                  <a:off x="2021840" y="2798128"/>
                  <a:ext cx="1219200" cy="312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it-IT" sz="1400">
                      <a:solidFill>
                        <a:schemeClr val="dk1"/>
                      </a:solidFill>
                      <a:latin typeface="Gill Sans"/>
                      <a:ea typeface="Gill Sans"/>
                      <a:cs typeface="Gill Sans"/>
                      <a:sym typeface="Gill Sans"/>
                    </a:rPr>
                    <a:t>airline</a:t>
                  </a:r>
                  <a:endParaRPr sz="1400">
                    <a:solidFill>
                      <a:schemeClr val="dk1"/>
                    </a:solidFill>
                    <a:latin typeface="Gill Sans"/>
                    <a:ea typeface="Gill Sans"/>
                    <a:cs typeface="Gill Sans"/>
                    <a:sym typeface="Gill Sans"/>
                  </a:endParaRPr>
                </a:p>
              </p:txBody>
            </p:sp>
          </p:grpSp>
          <p:sp>
            <p:nvSpPr>
              <p:cNvPr id="203" name="Google Shape;203;p7"/>
              <p:cNvSpPr/>
              <p:nvPr/>
            </p:nvSpPr>
            <p:spPr>
              <a:xfrm>
                <a:off x="802640" y="3167460"/>
                <a:ext cx="2438400" cy="601900"/>
              </a:xfrm>
              <a:prstGeom prst="rect">
                <a:avLst/>
              </a:prstGeom>
              <a:solidFill>
                <a:srgbClr val="333333"/>
              </a:solidFill>
              <a:ln cap="rnd" cmpd="sng" w="22225">
                <a:solidFill>
                  <a:srgbClr val="33333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it-IT" sz="1600">
                    <a:solidFill>
                      <a:schemeClr val="lt1"/>
                    </a:solidFill>
                    <a:latin typeface="Gill Sans"/>
                    <a:ea typeface="Gill Sans"/>
                    <a:cs typeface="Gill Sans"/>
                    <a:sym typeface="Gill Sans"/>
                  </a:rPr>
                  <a:t>Luggage</a:t>
                </a:r>
                <a:endParaRPr sz="1600">
                  <a:solidFill>
                    <a:schemeClr val="lt1"/>
                  </a:solidFill>
                  <a:latin typeface="Gill Sans"/>
                  <a:ea typeface="Gill Sans"/>
                  <a:cs typeface="Gill Sans"/>
                  <a:sym typeface="Gill Sans"/>
                </a:endParaRPr>
              </a:p>
              <a:p>
                <a:pPr indent="0" lvl="0" marL="0" marR="0" rtl="0" algn="ctr">
                  <a:spcBef>
                    <a:spcPts val="0"/>
                  </a:spcBef>
                  <a:spcAft>
                    <a:spcPts val="0"/>
                  </a:spcAft>
                  <a:buNone/>
                </a:pPr>
                <a:r>
                  <a:rPr lang="it-IT" sz="1600">
                    <a:solidFill>
                      <a:schemeClr val="lt1"/>
                    </a:solidFill>
                    <a:latin typeface="Gill Sans"/>
                    <a:ea typeface="Gill Sans"/>
                    <a:cs typeface="Gill Sans"/>
                    <a:sym typeface="Gill Sans"/>
                  </a:rPr>
                  <a:t>+ Check In</a:t>
                </a:r>
                <a:endParaRPr sz="1600">
                  <a:solidFill>
                    <a:schemeClr val="lt1"/>
                  </a:solidFill>
                  <a:latin typeface="Gill Sans"/>
                  <a:ea typeface="Gill Sans"/>
                  <a:cs typeface="Gill Sans"/>
                  <a:sym typeface="Gill Sans"/>
                </a:endParaRPr>
              </a:p>
            </p:txBody>
          </p:sp>
        </p:grpSp>
        <p:grpSp>
          <p:nvGrpSpPr>
            <p:cNvPr id="204" name="Google Shape;204;p7"/>
            <p:cNvGrpSpPr/>
            <p:nvPr/>
          </p:nvGrpSpPr>
          <p:grpSpPr>
            <a:xfrm>
              <a:off x="590279" y="3820410"/>
              <a:ext cx="2062428" cy="2413743"/>
              <a:chOff x="802639" y="1320800"/>
              <a:chExt cx="2438401" cy="2448460"/>
            </a:xfrm>
          </p:grpSpPr>
          <p:grpSp>
            <p:nvGrpSpPr>
              <p:cNvPr id="205" name="Google Shape;205;p7"/>
              <p:cNvGrpSpPr/>
              <p:nvPr/>
            </p:nvGrpSpPr>
            <p:grpSpPr>
              <a:xfrm>
                <a:off x="802639" y="1320800"/>
                <a:ext cx="2438401" cy="1846660"/>
                <a:chOff x="802639" y="1320800"/>
                <a:chExt cx="2438401" cy="1846660"/>
              </a:xfrm>
            </p:grpSpPr>
            <p:sp>
              <p:nvSpPr>
                <p:cNvPr id="206" name="Google Shape;206;p7"/>
                <p:cNvSpPr/>
                <p:nvPr/>
              </p:nvSpPr>
              <p:spPr>
                <a:xfrm>
                  <a:off x="802640" y="1320800"/>
                  <a:ext cx="2438400" cy="1846660"/>
                </a:xfrm>
                <a:prstGeom prst="rect">
                  <a:avLst/>
                </a:prstGeom>
                <a:solidFill>
                  <a:schemeClr val="lt1"/>
                </a:solidFill>
                <a:ln cap="rnd" cmpd="sng" w="22225">
                  <a:solidFill>
                    <a:srgbClr val="1B96D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Gill Sans"/>
                    <a:ea typeface="Gill Sans"/>
                    <a:cs typeface="Gill Sans"/>
                    <a:sym typeface="Gill Sans"/>
                  </a:endParaRPr>
                </a:p>
              </p:txBody>
            </p:sp>
            <p:sp>
              <p:nvSpPr>
                <p:cNvPr id="207" name="Google Shape;207;p7"/>
                <p:cNvSpPr txBox="1"/>
                <p:nvPr/>
              </p:nvSpPr>
              <p:spPr>
                <a:xfrm>
                  <a:off x="802640" y="1320800"/>
                  <a:ext cx="1219200" cy="312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it-IT" sz="1400">
                      <a:solidFill>
                        <a:schemeClr val="dk1"/>
                      </a:solidFill>
                      <a:latin typeface="Gill Sans"/>
                      <a:ea typeface="Gill Sans"/>
                      <a:cs typeface="Gill Sans"/>
                      <a:sym typeface="Gill Sans"/>
                    </a:rPr>
                    <a:t>experience</a:t>
                  </a:r>
                  <a:endParaRPr sz="1400">
                    <a:solidFill>
                      <a:schemeClr val="dk1"/>
                    </a:solidFill>
                    <a:latin typeface="Gill Sans"/>
                    <a:ea typeface="Gill Sans"/>
                    <a:cs typeface="Gill Sans"/>
                    <a:sym typeface="Gill Sans"/>
                  </a:endParaRPr>
                </a:p>
              </p:txBody>
            </p:sp>
            <p:sp>
              <p:nvSpPr>
                <p:cNvPr id="208" name="Google Shape;208;p7"/>
                <p:cNvSpPr txBox="1"/>
                <p:nvPr/>
              </p:nvSpPr>
              <p:spPr>
                <a:xfrm>
                  <a:off x="2021840" y="1320800"/>
                  <a:ext cx="1219200" cy="312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it-IT" sz="1400">
                      <a:solidFill>
                        <a:schemeClr val="dk1"/>
                      </a:solidFill>
                      <a:latin typeface="Gill Sans"/>
                      <a:ea typeface="Gill Sans"/>
                      <a:cs typeface="Gill Sans"/>
                      <a:sym typeface="Gill Sans"/>
                    </a:rPr>
                    <a:t>bad</a:t>
                  </a:r>
                  <a:endParaRPr sz="1400">
                    <a:solidFill>
                      <a:schemeClr val="dk1"/>
                    </a:solidFill>
                    <a:latin typeface="Gill Sans"/>
                    <a:ea typeface="Gill Sans"/>
                    <a:cs typeface="Gill Sans"/>
                    <a:sym typeface="Gill Sans"/>
                  </a:endParaRPr>
                </a:p>
              </p:txBody>
            </p:sp>
            <p:sp>
              <p:nvSpPr>
                <p:cNvPr id="209" name="Google Shape;209;p7"/>
                <p:cNvSpPr txBox="1"/>
                <p:nvPr/>
              </p:nvSpPr>
              <p:spPr>
                <a:xfrm>
                  <a:off x="802640" y="1690132"/>
                  <a:ext cx="1219200" cy="3123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it-IT" sz="1400">
                      <a:solidFill>
                        <a:schemeClr val="dk1"/>
                      </a:solidFill>
                      <a:latin typeface="Gill Sans"/>
                      <a:ea typeface="Gill Sans"/>
                      <a:cs typeface="Gill Sans"/>
                      <a:sym typeface="Gill Sans"/>
                    </a:rPr>
                    <a:t>time</a:t>
                  </a:r>
                  <a:endParaRPr sz="1400">
                    <a:solidFill>
                      <a:schemeClr val="dk1"/>
                    </a:solidFill>
                    <a:latin typeface="Gill Sans"/>
                    <a:ea typeface="Gill Sans"/>
                    <a:cs typeface="Gill Sans"/>
                    <a:sym typeface="Gill Sans"/>
                  </a:endParaRPr>
                </a:p>
              </p:txBody>
            </p:sp>
            <p:sp>
              <p:nvSpPr>
                <p:cNvPr id="210" name="Google Shape;210;p7"/>
                <p:cNvSpPr txBox="1"/>
                <p:nvPr/>
              </p:nvSpPr>
              <p:spPr>
                <a:xfrm>
                  <a:off x="2021840" y="1690132"/>
                  <a:ext cx="1219200" cy="3123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it-IT" sz="1400">
                      <a:solidFill>
                        <a:schemeClr val="dk1"/>
                      </a:solidFill>
                      <a:latin typeface="Gill Sans"/>
                      <a:ea typeface="Gill Sans"/>
                      <a:cs typeface="Gill Sans"/>
                      <a:sym typeface="Gill Sans"/>
                    </a:rPr>
                    <a:t>money</a:t>
                  </a:r>
                  <a:endParaRPr sz="1400">
                    <a:solidFill>
                      <a:schemeClr val="dk1"/>
                    </a:solidFill>
                    <a:latin typeface="Gill Sans"/>
                    <a:ea typeface="Gill Sans"/>
                    <a:cs typeface="Gill Sans"/>
                    <a:sym typeface="Gill Sans"/>
                  </a:endParaRPr>
                </a:p>
              </p:txBody>
            </p:sp>
            <p:sp>
              <p:nvSpPr>
                <p:cNvPr id="211" name="Google Shape;211;p7"/>
                <p:cNvSpPr txBox="1"/>
                <p:nvPr/>
              </p:nvSpPr>
              <p:spPr>
                <a:xfrm>
                  <a:off x="802640" y="2059464"/>
                  <a:ext cx="1219200" cy="312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it-IT" sz="1400">
                      <a:solidFill>
                        <a:schemeClr val="dk1"/>
                      </a:solidFill>
                      <a:latin typeface="Gill Sans"/>
                      <a:ea typeface="Gill Sans"/>
                      <a:cs typeface="Gill Sans"/>
                      <a:sym typeface="Gill Sans"/>
                    </a:rPr>
                    <a:t>ticket</a:t>
                  </a:r>
                  <a:endParaRPr sz="1400">
                    <a:solidFill>
                      <a:schemeClr val="dk1"/>
                    </a:solidFill>
                    <a:latin typeface="Gill Sans"/>
                    <a:ea typeface="Gill Sans"/>
                    <a:cs typeface="Gill Sans"/>
                    <a:sym typeface="Gill Sans"/>
                  </a:endParaRPr>
                </a:p>
              </p:txBody>
            </p:sp>
            <p:sp>
              <p:nvSpPr>
                <p:cNvPr id="212" name="Google Shape;212;p7"/>
                <p:cNvSpPr txBox="1"/>
                <p:nvPr/>
              </p:nvSpPr>
              <p:spPr>
                <a:xfrm>
                  <a:off x="2021840" y="2059464"/>
                  <a:ext cx="1219200" cy="312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it-IT" sz="1400">
                      <a:solidFill>
                        <a:schemeClr val="dk1"/>
                      </a:solidFill>
                      <a:latin typeface="Gill Sans"/>
                      <a:ea typeface="Gill Sans"/>
                      <a:cs typeface="Gill Sans"/>
                      <a:sym typeface="Gill Sans"/>
                    </a:rPr>
                    <a:t>day</a:t>
                  </a:r>
                  <a:endParaRPr sz="1400">
                    <a:solidFill>
                      <a:schemeClr val="dk1"/>
                    </a:solidFill>
                    <a:latin typeface="Gill Sans"/>
                    <a:ea typeface="Gill Sans"/>
                    <a:cs typeface="Gill Sans"/>
                    <a:sym typeface="Gill Sans"/>
                  </a:endParaRPr>
                </a:p>
              </p:txBody>
            </p:sp>
            <p:sp>
              <p:nvSpPr>
                <p:cNvPr id="213" name="Google Shape;213;p7"/>
                <p:cNvSpPr txBox="1"/>
                <p:nvPr/>
              </p:nvSpPr>
              <p:spPr>
                <a:xfrm>
                  <a:off x="802639" y="2428796"/>
                  <a:ext cx="1219200" cy="3123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it-IT" sz="1400">
                      <a:solidFill>
                        <a:schemeClr val="dk1"/>
                      </a:solidFill>
                      <a:latin typeface="Gill Sans"/>
                      <a:ea typeface="Gill Sans"/>
                      <a:cs typeface="Gill Sans"/>
                      <a:sym typeface="Gill Sans"/>
                    </a:rPr>
                    <a:t>service</a:t>
                  </a:r>
                  <a:endParaRPr sz="1400">
                    <a:solidFill>
                      <a:schemeClr val="dk1"/>
                    </a:solidFill>
                    <a:latin typeface="Gill Sans"/>
                    <a:ea typeface="Gill Sans"/>
                    <a:cs typeface="Gill Sans"/>
                    <a:sym typeface="Gill Sans"/>
                  </a:endParaRPr>
                </a:p>
              </p:txBody>
            </p:sp>
            <p:sp>
              <p:nvSpPr>
                <p:cNvPr id="214" name="Google Shape;214;p7"/>
                <p:cNvSpPr txBox="1"/>
                <p:nvPr/>
              </p:nvSpPr>
              <p:spPr>
                <a:xfrm>
                  <a:off x="2021840" y="2428796"/>
                  <a:ext cx="1219200" cy="3123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it-IT" sz="1400">
                      <a:solidFill>
                        <a:schemeClr val="dk1"/>
                      </a:solidFill>
                      <a:latin typeface="Gill Sans"/>
                      <a:ea typeface="Gill Sans"/>
                      <a:cs typeface="Gill Sans"/>
                      <a:sym typeface="Gill Sans"/>
                    </a:rPr>
                    <a:t>customer</a:t>
                  </a:r>
                  <a:endParaRPr sz="1400">
                    <a:solidFill>
                      <a:schemeClr val="dk1"/>
                    </a:solidFill>
                    <a:latin typeface="Gill Sans"/>
                    <a:ea typeface="Gill Sans"/>
                    <a:cs typeface="Gill Sans"/>
                    <a:sym typeface="Gill Sans"/>
                  </a:endParaRPr>
                </a:p>
              </p:txBody>
            </p:sp>
            <p:sp>
              <p:nvSpPr>
                <p:cNvPr id="215" name="Google Shape;215;p7"/>
                <p:cNvSpPr txBox="1"/>
                <p:nvPr/>
              </p:nvSpPr>
              <p:spPr>
                <a:xfrm>
                  <a:off x="802640" y="2798128"/>
                  <a:ext cx="1219200" cy="312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it-IT" sz="1400">
                      <a:solidFill>
                        <a:schemeClr val="dk1"/>
                      </a:solidFill>
                      <a:latin typeface="Gill Sans"/>
                      <a:ea typeface="Gill Sans"/>
                      <a:cs typeface="Gill Sans"/>
                      <a:sym typeface="Gill Sans"/>
                    </a:rPr>
                    <a:t>airline</a:t>
                  </a:r>
                  <a:endParaRPr sz="1400">
                    <a:solidFill>
                      <a:schemeClr val="dk1"/>
                    </a:solidFill>
                    <a:latin typeface="Gill Sans"/>
                    <a:ea typeface="Gill Sans"/>
                    <a:cs typeface="Gill Sans"/>
                    <a:sym typeface="Gill Sans"/>
                  </a:endParaRPr>
                </a:p>
              </p:txBody>
            </p:sp>
            <p:sp>
              <p:nvSpPr>
                <p:cNvPr id="216" name="Google Shape;216;p7"/>
                <p:cNvSpPr txBox="1"/>
                <p:nvPr/>
              </p:nvSpPr>
              <p:spPr>
                <a:xfrm>
                  <a:off x="2021840" y="2798128"/>
                  <a:ext cx="1219200" cy="312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it-IT" sz="1400">
                      <a:solidFill>
                        <a:schemeClr val="dk1"/>
                      </a:solidFill>
                      <a:latin typeface="Gill Sans"/>
                      <a:ea typeface="Gill Sans"/>
                      <a:cs typeface="Gill Sans"/>
                      <a:sym typeface="Gill Sans"/>
                    </a:rPr>
                    <a:t>flight</a:t>
                  </a:r>
                  <a:endParaRPr sz="1400">
                    <a:solidFill>
                      <a:schemeClr val="dk1"/>
                    </a:solidFill>
                    <a:latin typeface="Gill Sans"/>
                    <a:ea typeface="Gill Sans"/>
                    <a:cs typeface="Gill Sans"/>
                    <a:sym typeface="Gill Sans"/>
                  </a:endParaRPr>
                </a:p>
              </p:txBody>
            </p:sp>
          </p:grpSp>
          <p:sp>
            <p:nvSpPr>
              <p:cNvPr id="217" name="Google Shape;217;p7"/>
              <p:cNvSpPr/>
              <p:nvPr/>
            </p:nvSpPr>
            <p:spPr>
              <a:xfrm>
                <a:off x="802640" y="3167460"/>
                <a:ext cx="2438400" cy="601800"/>
              </a:xfrm>
              <a:prstGeom prst="rect">
                <a:avLst/>
              </a:prstGeom>
              <a:solidFill>
                <a:srgbClr val="1B96DE"/>
              </a:solidFill>
              <a:ln cap="rnd" cmpd="sng" w="22225">
                <a:solidFill>
                  <a:srgbClr val="1B96D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it-IT" sz="1600">
                    <a:solidFill>
                      <a:schemeClr val="lt1"/>
                    </a:solidFill>
                    <a:latin typeface="Gill Sans"/>
                    <a:ea typeface="Gill Sans"/>
                    <a:cs typeface="Gill Sans"/>
                    <a:sym typeface="Gill Sans"/>
                  </a:rPr>
                  <a:t>Business Class</a:t>
                </a:r>
                <a:endParaRPr sz="1600">
                  <a:solidFill>
                    <a:schemeClr val="lt1"/>
                  </a:solidFill>
                  <a:latin typeface="Gill Sans"/>
                  <a:ea typeface="Gill Sans"/>
                  <a:cs typeface="Gill Sans"/>
                  <a:sym typeface="Gill Sans"/>
                </a:endParaRPr>
              </a:p>
            </p:txBody>
          </p:sp>
        </p:grpSp>
        <p:grpSp>
          <p:nvGrpSpPr>
            <p:cNvPr id="218" name="Google Shape;218;p7"/>
            <p:cNvGrpSpPr/>
            <p:nvPr/>
          </p:nvGrpSpPr>
          <p:grpSpPr>
            <a:xfrm>
              <a:off x="584974" y="1229349"/>
              <a:ext cx="2062427" cy="2413842"/>
              <a:chOff x="802640" y="1320800"/>
              <a:chExt cx="2438400" cy="2448560"/>
            </a:xfrm>
          </p:grpSpPr>
          <p:grpSp>
            <p:nvGrpSpPr>
              <p:cNvPr id="219" name="Google Shape;219;p7"/>
              <p:cNvGrpSpPr/>
              <p:nvPr/>
            </p:nvGrpSpPr>
            <p:grpSpPr>
              <a:xfrm>
                <a:off x="802640" y="1320800"/>
                <a:ext cx="2438400" cy="1846660"/>
                <a:chOff x="802640" y="1320800"/>
                <a:chExt cx="2438400" cy="1846660"/>
              </a:xfrm>
            </p:grpSpPr>
            <p:sp>
              <p:nvSpPr>
                <p:cNvPr id="220" name="Google Shape;220;p7"/>
                <p:cNvSpPr/>
                <p:nvPr/>
              </p:nvSpPr>
              <p:spPr>
                <a:xfrm>
                  <a:off x="802640" y="1320800"/>
                  <a:ext cx="2438400" cy="1846660"/>
                </a:xfrm>
                <a:prstGeom prst="rect">
                  <a:avLst/>
                </a:prstGeom>
                <a:solidFill>
                  <a:schemeClr val="lt1"/>
                </a:solidFill>
                <a:ln cap="rnd" cmpd="sng" w="22225">
                  <a:solidFill>
                    <a:srgbClr val="1B96D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Gill Sans"/>
                    <a:ea typeface="Gill Sans"/>
                    <a:cs typeface="Gill Sans"/>
                    <a:sym typeface="Gill Sans"/>
                  </a:endParaRPr>
                </a:p>
              </p:txBody>
            </p:sp>
            <p:sp>
              <p:nvSpPr>
                <p:cNvPr id="221" name="Google Shape;221;p7"/>
                <p:cNvSpPr txBox="1"/>
                <p:nvPr/>
              </p:nvSpPr>
              <p:spPr>
                <a:xfrm>
                  <a:off x="802640" y="1320800"/>
                  <a:ext cx="1219200" cy="312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it-IT" sz="1400">
                      <a:solidFill>
                        <a:schemeClr val="dk1"/>
                      </a:solidFill>
                      <a:latin typeface="Gill Sans"/>
                      <a:ea typeface="Gill Sans"/>
                      <a:cs typeface="Gill Sans"/>
                      <a:sym typeface="Gill Sans"/>
                    </a:rPr>
                    <a:t>seat</a:t>
                  </a:r>
                  <a:endParaRPr sz="1400">
                    <a:solidFill>
                      <a:schemeClr val="dk1"/>
                    </a:solidFill>
                    <a:latin typeface="Gill Sans"/>
                    <a:ea typeface="Gill Sans"/>
                    <a:cs typeface="Gill Sans"/>
                    <a:sym typeface="Gill Sans"/>
                  </a:endParaRPr>
                </a:p>
              </p:txBody>
            </p:sp>
            <p:sp>
              <p:nvSpPr>
                <p:cNvPr id="222" name="Google Shape;222;p7"/>
                <p:cNvSpPr txBox="1"/>
                <p:nvPr/>
              </p:nvSpPr>
              <p:spPr>
                <a:xfrm>
                  <a:off x="2021840" y="1320800"/>
                  <a:ext cx="1219200" cy="312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it-IT" sz="1400">
                      <a:solidFill>
                        <a:schemeClr val="dk1"/>
                      </a:solidFill>
                      <a:latin typeface="Gill Sans"/>
                      <a:ea typeface="Gill Sans"/>
                      <a:cs typeface="Gill Sans"/>
                      <a:sym typeface="Gill Sans"/>
                    </a:rPr>
                    <a:t>plane</a:t>
                  </a:r>
                  <a:endParaRPr sz="1400">
                    <a:solidFill>
                      <a:schemeClr val="dk1"/>
                    </a:solidFill>
                    <a:latin typeface="Gill Sans"/>
                    <a:ea typeface="Gill Sans"/>
                    <a:cs typeface="Gill Sans"/>
                    <a:sym typeface="Gill Sans"/>
                  </a:endParaRPr>
                </a:p>
              </p:txBody>
            </p:sp>
            <p:sp>
              <p:nvSpPr>
                <p:cNvPr id="223" name="Google Shape;223;p7"/>
                <p:cNvSpPr txBox="1"/>
                <p:nvPr/>
              </p:nvSpPr>
              <p:spPr>
                <a:xfrm>
                  <a:off x="802640" y="1690132"/>
                  <a:ext cx="1219200" cy="3123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it-IT" sz="1400">
                      <a:solidFill>
                        <a:schemeClr val="dk1"/>
                      </a:solidFill>
                      <a:latin typeface="Gill Sans"/>
                      <a:ea typeface="Gill Sans"/>
                      <a:cs typeface="Gill Sans"/>
                      <a:sym typeface="Gill Sans"/>
                    </a:rPr>
                    <a:t>flight</a:t>
                  </a:r>
                  <a:endParaRPr sz="1400">
                    <a:solidFill>
                      <a:schemeClr val="dk1"/>
                    </a:solidFill>
                    <a:latin typeface="Gill Sans"/>
                    <a:ea typeface="Gill Sans"/>
                    <a:cs typeface="Gill Sans"/>
                    <a:sym typeface="Gill Sans"/>
                  </a:endParaRPr>
                </a:p>
              </p:txBody>
            </p:sp>
            <p:sp>
              <p:nvSpPr>
                <p:cNvPr id="224" name="Google Shape;224;p7"/>
                <p:cNvSpPr txBox="1"/>
                <p:nvPr/>
              </p:nvSpPr>
              <p:spPr>
                <a:xfrm>
                  <a:off x="2021840" y="1690132"/>
                  <a:ext cx="1219200" cy="3123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it-IT" sz="1400">
                      <a:solidFill>
                        <a:schemeClr val="dk1"/>
                      </a:solidFill>
                      <a:latin typeface="Gill Sans"/>
                      <a:ea typeface="Gill Sans"/>
                      <a:cs typeface="Gill Sans"/>
                      <a:sym typeface="Gill Sans"/>
                    </a:rPr>
                    <a:t>extra</a:t>
                  </a:r>
                  <a:endParaRPr sz="1400">
                    <a:solidFill>
                      <a:schemeClr val="dk1"/>
                    </a:solidFill>
                    <a:latin typeface="Gill Sans"/>
                    <a:ea typeface="Gill Sans"/>
                    <a:cs typeface="Gill Sans"/>
                    <a:sym typeface="Gill Sans"/>
                  </a:endParaRPr>
                </a:p>
              </p:txBody>
            </p:sp>
            <p:sp>
              <p:nvSpPr>
                <p:cNvPr id="225" name="Google Shape;225;p7"/>
                <p:cNvSpPr txBox="1"/>
                <p:nvPr/>
              </p:nvSpPr>
              <p:spPr>
                <a:xfrm>
                  <a:off x="802640" y="2059464"/>
                  <a:ext cx="1219200" cy="312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it-IT" sz="1400">
                      <a:solidFill>
                        <a:schemeClr val="dk1"/>
                      </a:solidFill>
                      <a:latin typeface="Gill Sans"/>
                      <a:ea typeface="Gill Sans"/>
                      <a:cs typeface="Gill Sans"/>
                      <a:sym typeface="Gill Sans"/>
                    </a:rPr>
                    <a:t>leg</a:t>
                  </a:r>
                  <a:endParaRPr sz="1400">
                    <a:solidFill>
                      <a:schemeClr val="dk1"/>
                    </a:solidFill>
                    <a:latin typeface="Gill Sans"/>
                    <a:ea typeface="Gill Sans"/>
                    <a:cs typeface="Gill Sans"/>
                    <a:sym typeface="Gill Sans"/>
                  </a:endParaRPr>
                </a:p>
              </p:txBody>
            </p:sp>
            <p:sp>
              <p:nvSpPr>
                <p:cNvPr id="226" name="Google Shape;226;p7"/>
                <p:cNvSpPr txBox="1"/>
                <p:nvPr/>
              </p:nvSpPr>
              <p:spPr>
                <a:xfrm>
                  <a:off x="2021840" y="2059464"/>
                  <a:ext cx="1219200" cy="312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it-IT" sz="1400">
                      <a:solidFill>
                        <a:schemeClr val="dk1"/>
                      </a:solidFill>
                      <a:latin typeface="Gill Sans"/>
                      <a:ea typeface="Gill Sans"/>
                      <a:cs typeface="Gill Sans"/>
                      <a:sym typeface="Gill Sans"/>
                    </a:rPr>
                    <a:t>row</a:t>
                  </a:r>
                  <a:endParaRPr sz="1400">
                    <a:solidFill>
                      <a:schemeClr val="dk1"/>
                    </a:solidFill>
                    <a:latin typeface="Gill Sans"/>
                    <a:ea typeface="Gill Sans"/>
                    <a:cs typeface="Gill Sans"/>
                    <a:sym typeface="Gill Sans"/>
                  </a:endParaRPr>
                </a:p>
              </p:txBody>
            </p:sp>
            <p:sp>
              <p:nvSpPr>
                <p:cNvPr id="227" name="Google Shape;227;p7"/>
                <p:cNvSpPr txBox="1"/>
                <p:nvPr/>
              </p:nvSpPr>
              <p:spPr>
                <a:xfrm>
                  <a:off x="802640" y="2428796"/>
                  <a:ext cx="1219200" cy="3123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it-IT" sz="1400">
                      <a:solidFill>
                        <a:schemeClr val="dk1"/>
                      </a:solidFill>
                      <a:latin typeface="Gill Sans"/>
                      <a:ea typeface="Gill Sans"/>
                      <a:cs typeface="Gill Sans"/>
                      <a:sym typeface="Gill Sans"/>
                    </a:rPr>
                    <a:t>front</a:t>
                  </a:r>
                  <a:endParaRPr sz="1400">
                    <a:solidFill>
                      <a:schemeClr val="dk1"/>
                    </a:solidFill>
                    <a:latin typeface="Gill Sans"/>
                    <a:ea typeface="Gill Sans"/>
                    <a:cs typeface="Gill Sans"/>
                    <a:sym typeface="Gill Sans"/>
                  </a:endParaRPr>
                </a:p>
              </p:txBody>
            </p:sp>
            <p:sp>
              <p:nvSpPr>
                <p:cNvPr id="228" name="Google Shape;228;p7"/>
                <p:cNvSpPr txBox="1"/>
                <p:nvPr/>
              </p:nvSpPr>
              <p:spPr>
                <a:xfrm>
                  <a:off x="2021840" y="2428796"/>
                  <a:ext cx="1219200" cy="3123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it-IT" sz="1400">
                      <a:solidFill>
                        <a:schemeClr val="dk1"/>
                      </a:solidFill>
                      <a:latin typeface="Gill Sans"/>
                      <a:ea typeface="Gill Sans"/>
                      <a:cs typeface="Gill Sans"/>
                      <a:sym typeface="Gill Sans"/>
                    </a:rPr>
                    <a:t>passenger</a:t>
                  </a:r>
                  <a:endParaRPr sz="1400">
                    <a:solidFill>
                      <a:schemeClr val="dk1"/>
                    </a:solidFill>
                    <a:latin typeface="Gill Sans"/>
                    <a:ea typeface="Gill Sans"/>
                    <a:cs typeface="Gill Sans"/>
                    <a:sym typeface="Gill Sans"/>
                  </a:endParaRPr>
                </a:p>
              </p:txBody>
            </p:sp>
            <p:sp>
              <p:nvSpPr>
                <p:cNvPr id="229" name="Google Shape;229;p7"/>
                <p:cNvSpPr txBox="1"/>
                <p:nvPr/>
              </p:nvSpPr>
              <p:spPr>
                <a:xfrm>
                  <a:off x="802640" y="2798128"/>
                  <a:ext cx="1219200" cy="312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it-IT" sz="1400">
                      <a:solidFill>
                        <a:schemeClr val="dk1"/>
                      </a:solidFill>
                      <a:latin typeface="Gill Sans"/>
                      <a:ea typeface="Gill Sans"/>
                      <a:cs typeface="Gill Sans"/>
                      <a:sym typeface="Gill Sans"/>
                    </a:rPr>
                    <a:t>people</a:t>
                  </a:r>
                  <a:endParaRPr sz="1400">
                    <a:solidFill>
                      <a:schemeClr val="dk1"/>
                    </a:solidFill>
                    <a:latin typeface="Gill Sans"/>
                    <a:ea typeface="Gill Sans"/>
                    <a:cs typeface="Gill Sans"/>
                    <a:sym typeface="Gill Sans"/>
                  </a:endParaRPr>
                </a:p>
              </p:txBody>
            </p:sp>
            <p:sp>
              <p:nvSpPr>
                <p:cNvPr id="230" name="Google Shape;230;p7"/>
                <p:cNvSpPr txBox="1"/>
                <p:nvPr/>
              </p:nvSpPr>
              <p:spPr>
                <a:xfrm>
                  <a:off x="2021840" y="2798128"/>
                  <a:ext cx="1219200" cy="312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it-IT" sz="1400">
                      <a:solidFill>
                        <a:schemeClr val="dk1"/>
                      </a:solidFill>
                      <a:latin typeface="Gill Sans"/>
                      <a:ea typeface="Gill Sans"/>
                      <a:cs typeface="Gill Sans"/>
                      <a:sym typeface="Gill Sans"/>
                    </a:rPr>
                    <a:t>room</a:t>
                  </a:r>
                  <a:endParaRPr sz="1400">
                    <a:solidFill>
                      <a:schemeClr val="dk1"/>
                    </a:solidFill>
                    <a:latin typeface="Gill Sans"/>
                    <a:ea typeface="Gill Sans"/>
                    <a:cs typeface="Gill Sans"/>
                    <a:sym typeface="Gill Sans"/>
                  </a:endParaRPr>
                </a:p>
              </p:txBody>
            </p:sp>
          </p:grpSp>
          <p:sp>
            <p:nvSpPr>
              <p:cNvPr id="231" name="Google Shape;231;p7"/>
              <p:cNvSpPr/>
              <p:nvPr/>
            </p:nvSpPr>
            <p:spPr>
              <a:xfrm>
                <a:off x="802640" y="3167460"/>
                <a:ext cx="2438400" cy="601900"/>
              </a:xfrm>
              <a:prstGeom prst="rect">
                <a:avLst/>
              </a:prstGeom>
              <a:solidFill>
                <a:srgbClr val="1B96DE"/>
              </a:solidFill>
              <a:ln cap="rnd" cmpd="sng" w="22225">
                <a:solidFill>
                  <a:srgbClr val="1B96D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it-IT" sz="1600">
                    <a:solidFill>
                      <a:schemeClr val="lt1"/>
                    </a:solidFill>
                    <a:latin typeface="Gill Sans"/>
                    <a:ea typeface="Gill Sans"/>
                    <a:cs typeface="Gill Sans"/>
                    <a:sym typeface="Gill Sans"/>
                  </a:rPr>
                  <a:t>Seating</a:t>
                </a:r>
                <a:endParaRPr sz="1600">
                  <a:solidFill>
                    <a:schemeClr val="lt1"/>
                  </a:solidFill>
                  <a:latin typeface="Gill Sans"/>
                  <a:ea typeface="Gill Sans"/>
                  <a:cs typeface="Gill Sans"/>
                  <a:sym typeface="Gill Sans"/>
                </a:endParaRPr>
              </a:p>
              <a:p>
                <a:pPr indent="0" lvl="0" marL="0" marR="0" rtl="0" algn="ctr">
                  <a:spcBef>
                    <a:spcPts val="0"/>
                  </a:spcBef>
                  <a:spcAft>
                    <a:spcPts val="0"/>
                  </a:spcAft>
                  <a:buNone/>
                </a:pPr>
                <a:r>
                  <a:rPr lang="it-IT" sz="1600">
                    <a:solidFill>
                      <a:schemeClr val="lt1"/>
                    </a:solidFill>
                    <a:latin typeface="Gill Sans"/>
                    <a:ea typeface="Gill Sans"/>
                    <a:cs typeface="Gill Sans"/>
                    <a:sym typeface="Gill Sans"/>
                  </a:rPr>
                  <a:t>only</a:t>
                </a:r>
                <a:endParaRPr/>
              </a:p>
            </p:txBody>
          </p:sp>
        </p:grpSp>
        <p:grpSp>
          <p:nvGrpSpPr>
            <p:cNvPr id="232" name="Google Shape;232;p7"/>
            <p:cNvGrpSpPr/>
            <p:nvPr/>
          </p:nvGrpSpPr>
          <p:grpSpPr>
            <a:xfrm>
              <a:off x="2808403" y="1229349"/>
              <a:ext cx="2101961" cy="2413842"/>
              <a:chOff x="802640" y="1320800"/>
              <a:chExt cx="2438401" cy="2448560"/>
            </a:xfrm>
          </p:grpSpPr>
          <p:grpSp>
            <p:nvGrpSpPr>
              <p:cNvPr id="233" name="Google Shape;233;p7"/>
              <p:cNvGrpSpPr/>
              <p:nvPr/>
            </p:nvGrpSpPr>
            <p:grpSpPr>
              <a:xfrm>
                <a:off x="802640" y="1320800"/>
                <a:ext cx="2438401" cy="1846660"/>
                <a:chOff x="802640" y="1320800"/>
                <a:chExt cx="2438401" cy="1846660"/>
              </a:xfrm>
            </p:grpSpPr>
            <p:sp>
              <p:nvSpPr>
                <p:cNvPr id="234" name="Google Shape;234;p7"/>
                <p:cNvSpPr/>
                <p:nvPr/>
              </p:nvSpPr>
              <p:spPr>
                <a:xfrm>
                  <a:off x="802640" y="1320800"/>
                  <a:ext cx="2438400" cy="1846660"/>
                </a:xfrm>
                <a:prstGeom prst="rect">
                  <a:avLst/>
                </a:prstGeom>
                <a:solidFill>
                  <a:schemeClr val="lt1"/>
                </a:solidFill>
                <a:ln cap="rnd" cmpd="sng" w="22225">
                  <a:solidFill>
                    <a:srgbClr val="1B96D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Gill Sans"/>
                    <a:ea typeface="Gill Sans"/>
                    <a:cs typeface="Gill Sans"/>
                    <a:sym typeface="Gill Sans"/>
                  </a:endParaRPr>
                </a:p>
              </p:txBody>
            </p:sp>
            <p:sp>
              <p:nvSpPr>
                <p:cNvPr id="235" name="Google Shape;235;p7"/>
                <p:cNvSpPr txBox="1"/>
                <p:nvPr/>
              </p:nvSpPr>
              <p:spPr>
                <a:xfrm>
                  <a:off x="802640" y="1320800"/>
                  <a:ext cx="1219200" cy="312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it-IT" sz="1400">
                      <a:solidFill>
                        <a:schemeClr val="dk1"/>
                      </a:solidFill>
                      <a:latin typeface="Gill Sans"/>
                      <a:ea typeface="Gill Sans"/>
                      <a:cs typeface="Gill Sans"/>
                      <a:sym typeface="Gill Sans"/>
                    </a:rPr>
                    <a:t>flight</a:t>
                  </a:r>
                  <a:endParaRPr sz="1400">
                    <a:solidFill>
                      <a:schemeClr val="dk1"/>
                    </a:solidFill>
                    <a:latin typeface="Gill Sans"/>
                    <a:ea typeface="Gill Sans"/>
                    <a:cs typeface="Gill Sans"/>
                    <a:sym typeface="Gill Sans"/>
                  </a:endParaRPr>
                </a:p>
              </p:txBody>
            </p:sp>
            <p:sp>
              <p:nvSpPr>
                <p:cNvPr id="236" name="Google Shape;236;p7"/>
                <p:cNvSpPr txBox="1"/>
                <p:nvPr/>
              </p:nvSpPr>
              <p:spPr>
                <a:xfrm>
                  <a:off x="2021840" y="1320800"/>
                  <a:ext cx="1219200" cy="312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it-IT" sz="1400">
                      <a:solidFill>
                        <a:schemeClr val="dk1"/>
                      </a:solidFill>
                      <a:latin typeface="Gill Sans"/>
                      <a:ea typeface="Gill Sans"/>
                      <a:cs typeface="Gill Sans"/>
                      <a:sym typeface="Gill Sans"/>
                    </a:rPr>
                    <a:t>good</a:t>
                  </a:r>
                  <a:endParaRPr sz="1400">
                    <a:solidFill>
                      <a:schemeClr val="dk1"/>
                    </a:solidFill>
                    <a:latin typeface="Gill Sans"/>
                    <a:ea typeface="Gill Sans"/>
                    <a:cs typeface="Gill Sans"/>
                    <a:sym typeface="Gill Sans"/>
                  </a:endParaRPr>
                </a:p>
              </p:txBody>
            </p:sp>
            <p:sp>
              <p:nvSpPr>
                <p:cNvPr id="237" name="Google Shape;237;p7"/>
                <p:cNvSpPr txBox="1"/>
                <p:nvPr/>
              </p:nvSpPr>
              <p:spPr>
                <a:xfrm>
                  <a:off x="802640" y="1690132"/>
                  <a:ext cx="1219200" cy="3123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it-IT" sz="1400">
                      <a:solidFill>
                        <a:schemeClr val="dk1"/>
                      </a:solidFill>
                      <a:latin typeface="Gill Sans"/>
                      <a:ea typeface="Gill Sans"/>
                      <a:cs typeface="Gill Sans"/>
                      <a:sym typeface="Gill Sans"/>
                    </a:rPr>
                    <a:t>crew</a:t>
                  </a:r>
                  <a:endParaRPr sz="1400">
                    <a:solidFill>
                      <a:schemeClr val="dk1"/>
                    </a:solidFill>
                    <a:latin typeface="Gill Sans"/>
                    <a:ea typeface="Gill Sans"/>
                    <a:cs typeface="Gill Sans"/>
                    <a:sym typeface="Gill Sans"/>
                  </a:endParaRPr>
                </a:p>
              </p:txBody>
            </p:sp>
            <p:sp>
              <p:nvSpPr>
                <p:cNvPr id="238" name="Google Shape;238;p7"/>
                <p:cNvSpPr txBox="1"/>
                <p:nvPr/>
              </p:nvSpPr>
              <p:spPr>
                <a:xfrm>
                  <a:off x="2021840" y="1690132"/>
                  <a:ext cx="1219200" cy="3123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it-IT" sz="1400">
                      <a:solidFill>
                        <a:schemeClr val="dk1"/>
                      </a:solidFill>
                      <a:latin typeface="Gill Sans"/>
                      <a:ea typeface="Gill Sans"/>
                      <a:cs typeface="Gill Sans"/>
                      <a:sym typeface="Gill Sans"/>
                    </a:rPr>
                    <a:t>food</a:t>
                  </a:r>
                  <a:endParaRPr sz="1400">
                    <a:solidFill>
                      <a:schemeClr val="dk1"/>
                    </a:solidFill>
                    <a:latin typeface="Gill Sans"/>
                    <a:ea typeface="Gill Sans"/>
                    <a:cs typeface="Gill Sans"/>
                    <a:sym typeface="Gill Sans"/>
                  </a:endParaRPr>
                </a:p>
              </p:txBody>
            </p:sp>
            <p:sp>
              <p:nvSpPr>
                <p:cNvPr id="239" name="Google Shape;239;p7"/>
                <p:cNvSpPr txBox="1"/>
                <p:nvPr/>
              </p:nvSpPr>
              <p:spPr>
                <a:xfrm>
                  <a:off x="802640" y="2059464"/>
                  <a:ext cx="1219200" cy="312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it-IT" sz="1400">
                      <a:solidFill>
                        <a:schemeClr val="dk1"/>
                      </a:solidFill>
                      <a:latin typeface="Gill Sans"/>
                      <a:ea typeface="Gill Sans"/>
                      <a:cs typeface="Gill Sans"/>
                      <a:sym typeface="Gill Sans"/>
                    </a:rPr>
                    <a:t>service</a:t>
                  </a:r>
                  <a:endParaRPr sz="1400">
                    <a:solidFill>
                      <a:schemeClr val="dk1"/>
                    </a:solidFill>
                    <a:latin typeface="Gill Sans"/>
                    <a:ea typeface="Gill Sans"/>
                    <a:cs typeface="Gill Sans"/>
                    <a:sym typeface="Gill Sans"/>
                  </a:endParaRPr>
                </a:p>
              </p:txBody>
            </p:sp>
            <p:sp>
              <p:nvSpPr>
                <p:cNvPr id="240" name="Google Shape;240;p7"/>
                <p:cNvSpPr txBox="1"/>
                <p:nvPr/>
              </p:nvSpPr>
              <p:spPr>
                <a:xfrm>
                  <a:off x="2021840" y="2059464"/>
                  <a:ext cx="1219200" cy="312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it-IT" sz="1400">
                      <a:solidFill>
                        <a:schemeClr val="dk1"/>
                      </a:solidFill>
                      <a:latin typeface="Gill Sans"/>
                      <a:ea typeface="Gill Sans"/>
                      <a:cs typeface="Gill Sans"/>
                      <a:sym typeface="Gill Sans"/>
                    </a:rPr>
                    <a:t>seat</a:t>
                  </a:r>
                  <a:endParaRPr sz="1400">
                    <a:solidFill>
                      <a:schemeClr val="dk1"/>
                    </a:solidFill>
                    <a:latin typeface="Gill Sans"/>
                    <a:ea typeface="Gill Sans"/>
                    <a:cs typeface="Gill Sans"/>
                    <a:sym typeface="Gill Sans"/>
                  </a:endParaRPr>
                </a:p>
              </p:txBody>
            </p:sp>
            <p:sp>
              <p:nvSpPr>
                <p:cNvPr id="241" name="Google Shape;241;p7"/>
                <p:cNvSpPr txBox="1"/>
                <p:nvPr/>
              </p:nvSpPr>
              <p:spPr>
                <a:xfrm>
                  <a:off x="802640" y="2428796"/>
                  <a:ext cx="1219200" cy="3123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it-IT" sz="1400">
                      <a:solidFill>
                        <a:schemeClr val="dk1"/>
                      </a:solidFill>
                      <a:latin typeface="Gill Sans"/>
                      <a:ea typeface="Gill Sans"/>
                      <a:cs typeface="Gill Sans"/>
                      <a:sym typeface="Gill Sans"/>
                    </a:rPr>
                    <a:t>time</a:t>
                  </a:r>
                  <a:endParaRPr sz="1400">
                    <a:solidFill>
                      <a:schemeClr val="dk1"/>
                    </a:solidFill>
                    <a:latin typeface="Gill Sans"/>
                    <a:ea typeface="Gill Sans"/>
                    <a:cs typeface="Gill Sans"/>
                    <a:sym typeface="Gill Sans"/>
                  </a:endParaRPr>
                </a:p>
              </p:txBody>
            </p:sp>
            <p:sp>
              <p:nvSpPr>
                <p:cNvPr id="242" name="Google Shape;242;p7"/>
                <p:cNvSpPr txBox="1"/>
                <p:nvPr/>
              </p:nvSpPr>
              <p:spPr>
                <a:xfrm>
                  <a:off x="2021840" y="2428796"/>
                  <a:ext cx="1219200" cy="3123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it-IT" sz="1400">
                      <a:solidFill>
                        <a:schemeClr val="dk1"/>
                      </a:solidFill>
                      <a:latin typeface="Gill Sans"/>
                      <a:ea typeface="Gill Sans"/>
                      <a:cs typeface="Gill Sans"/>
                      <a:sym typeface="Gill Sans"/>
                    </a:rPr>
                    <a:t>customer</a:t>
                  </a:r>
                  <a:endParaRPr sz="1400">
                    <a:solidFill>
                      <a:schemeClr val="dk1"/>
                    </a:solidFill>
                    <a:latin typeface="Gill Sans"/>
                    <a:ea typeface="Gill Sans"/>
                    <a:cs typeface="Gill Sans"/>
                    <a:sym typeface="Gill Sans"/>
                  </a:endParaRPr>
                </a:p>
              </p:txBody>
            </p:sp>
            <p:sp>
              <p:nvSpPr>
                <p:cNvPr id="243" name="Google Shape;243;p7"/>
                <p:cNvSpPr txBox="1"/>
                <p:nvPr/>
              </p:nvSpPr>
              <p:spPr>
                <a:xfrm>
                  <a:off x="802640" y="2798128"/>
                  <a:ext cx="1219200" cy="312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it-IT" sz="1400">
                      <a:solidFill>
                        <a:schemeClr val="dk1"/>
                      </a:solidFill>
                      <a:latin typeface="Gill Sans"/>
                      <a:ea typeface="Gill Sans"/>
                      <a:cs typeface="Gill Sans"/>
                      <a:sym typeface="Gill Sans"/>
                    </a:rPr>
                    <a:t>cabin</a:t>
                  </a:r>
                  <a:endParaRPr sz="1400">
                    <a:solidFill>
                      <a:schemeClr val="dk1"/>
                    </a:solidFill>
                    <a:latin typeface="Gill Sans"/>
                    <a:ea typeface="Gill Sans"/>
                    <a:cs typeface="Gill Sans"/>
                    <a:sym typeface="Gill Sans"/>
                  </a:endParaRPr>
                </a:p>
              </p:txBody>
            </p:sp>
            <p:sp>
              <p:nvSpPr>
                <p:cNvPr id="244" name="Google Shape;244;p7"/>
                <p:cNvSpPr txBox="1"/>
                <p:nvPr/>
              </p:nvSpPr>
              <p:spPr>
                <a:xfrm>
                  <a:off x="2021841" y="2798128"/>
                  <a:ext cx="1219200" cy="312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it-IT" sz="1400">
                      <a:solidFill>
                        <a:schemeClr val="dk1"/>
                      </a:solidFill>
                      <a:latin typeface="Gill Sans"/>
                      <a:ea typeface="Gill Sans"/>
                      <a:cs typeface="Gill Sans"/>
                      <a:sym typeface="Gill Sans"/>
                    </a:rPr>
                    <a:t>revie</a:t>
                  </a:r>
                  <a:endParaRPr sz="1400">
                    <a:solidFill>
                      <a:schemeClr val="dk1"/>
                    </a:solidFill>
                    <a:latin typeface="Gill Sans"/>
                    <a:ea typeface="Gill Sans"/>
                    <a:cs typeface="Gill Sans"/>
                    <a:sym typeface="Gill Sans"/>
                  </a:endParaRPr>
                </a:p>
              </p:txBody>
            </p:sp>
          </p:grpSp>
          <p:sp>
            <p:nvSpPr>
              <p:cNvPr id="245" name="Google Shape;245;p7"/>
              <p:cNvSpPr/>
              <p:nvPr/>
            </p:nvSpPr>
            <p:spPr>
              <a:xfrm>
                <a:off x="802640" y="3167460"/>
                <a:ext cx="2438400" cy="601900"/>
              </a:xfrm>
              <a:prstGeom prst="rect">
                <a:avLst/>
              </a:prstGeom>
              <a:solidFill>
                <a:srgbClr val="1B96DE"/>
              </a:solidFill>
              <a:ln cap="rnd" cmpd="sng" w="22225">
                <a:solidFill>
                  <a:srgbClr val="1B96D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it-IT" sz="1600">
                    <a:solidFill>
                      <a:schemeClr val="lt1"/>
                    </a:solidFill>
                    <a:latin typeface="Gill Sans"/>
                    <a:ea typeface="Gill Sans"/>
                    <a:cs typeface="Gill Sans"/>
                    <a:sym typeface="Gill Sans"/>
                  </a:rPr>
                  <a:t>Seating</a:t>
                </a:r>
                <a:endParaRPr sz="1600">
                  <a:solidFill>
                    <a:schemeClr val="lt1"/>
                  </a:solidFill>
                  <a:latin typeface="Gill Sans"/>
                  <a:ea typeface="Gill Sans"/>
                  <a:cs typeface="Gill Sans"/>
                  <a:sym typeface="Gill Sans"/>
                </a:endParaRPr>
              </a:p>
              <a:p>
                <a:pPr indent="0" lvl="0" marL="0" marR="0" rtl="0" algn="ctr">
                  <a:spcBef>
                    <a:spcPts val="0"/>
                  </a:spcBef>
                  <a:spcAft>
                    <a:spcPts val="0"/>
                  </a:spcAft>
                  <a:buNone/>
                </a:pPr>
                <a:r>
                  <a:rPr lang="it-IT" sz="1600">
                    <a:solidFill>
                      <a:schemeClr val="lt1"/>
                    </a:solidFill>
                    <a:latin typeface="Gill Sans"/>
                    <a:ea typeface="Gill Sans"/>
                    <a:cs typeface="Gill Sans"/>
                    <a:sym typeface="Gill Sans"/>
                  </a:rPr>
                  <a:t>+ Service</a:t>
                </a:r>
                <a:endParaRPr sz="1600">
                  <a:solidFill>
                    <a:schemeClr val="lt1"/>
                  </a:solidFill>
                  <a:latin typeface="Gill Sans"/>
                  <a:ea typeface="Gill Sans"/>
                  <a:cs typeface="Gill Sans"/>
                  <a:sym typeface="Gill Sans"/>
                </a:endParaRPr>
              </a:p>
            </p:txBody>
          </p:sp>
        </p:grpSp>
        <p:grpSp>
          <p:nvGrpSpPr>
            <p:cNvPr id="246" name="Google Shape;246;p7"/>
            <p:cNvGrpSpPr/>
            <p:nvPr/>
          </p:nvGrpSpPr>
          <p:grpSpPr>
            <a:xfrm>
              <a:off x="5074413" y="1229349"/>
              <a:ext cx="2101359" cy="2413842"/>
              <a:chOff x="802640" y="1320800"/>
              <a:chExt cx="2438400" cy="2448560"/>
            </a:xfrm>
          </p:grpSpPr>
          <p:grpSp>
            <p:nvGrpSpPr>
              <p:cNvPr id="247" name="Google Shape;247;p7"/>
              <p:cNvGrpSpPr/>
              <p:nvPr/>
            </p:nvGrpSpPr>
            <p:grpSpPr>
              <a:xfrm>
                <a:off x="802640" y="1320800"/>
                <a:ext cx="2438400" cy="1846660"/>
                <a:chOff x="802640" y="1320800"/>
                <a:chExt cx="2438400" cy="1846660"/>
              </a:xfrm>
            </p:grpSpPr>
            <p:sp>
              <p:nvSpPr>
                <p:cNvPr id="248" name="Google Shape;248;p7"/>
                <p:cNvSpPr/>
                <p:nvPr/>
              </p:nvSpPr>
              <p:spPr>
                <a:xfrm>
                  <a:off x="802640" y="1320800"/>
                  <a:ext cx="2438400" cy="1846660"/>
                </a:xfrm>
                <a:prstGeom prst="rect">
                  <a:avLst/>
                </a:prstGeom>
                <a:solidFill>
                  <a:schemeClr val="lt1"/>
                </a:solidFill>
                <a:ln cap="rnd" cmpd="sng" w="22225">
                  <a:solidFill>
                    <a:srgbClr val="1B96D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Gill Sans"/>
                    <a:ea typeface="Gill Sans"/>
                    <a:cs typeface="Gill Sans"/>
                    <a:sym typeface="Gill Sans"/>
                  </a:endParaRPr>
                </a:p>
              </p:txBody>
            </p:sp>
            <p:sp>
              <p:nvSpPr>
                <p:cNvPr id="249" name="Google Shape;249;p7"/>
                <p:cNvSpPr txBox="1"/>
                <p:nvPr/>
              </p:nvSpPr>
              <p:spPr>
                <a:xfrm>
                  <a:off x="802640" y="1320800"/>
                  <a:ext cx="1219200" cy="312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it-IT" sz="1400">
                      <a:solidFill>
                        <a:schemeClr val="dk1"/>
                      </a:solidFill>
                      <a:latin typeface="Gill Sans"/>
                      <a:ea typeface="Gill Sans"/>
                      <a:cs typeface="Gill Sans"/>
                      <a:sym typeface="Gill Sans"/>
                    </a:rPr>
                    <a:t>class</a:t>
                  </a:r>
                  <a:endParaRPr sz="1400">
                    <a:solidFill>
                      <a:schemeClr val="dk1"/>
                    </a:solidFill>
                    <a:latin typeface="Gill Sans"/>
                    <a:ea typeface="Gill Sans"/>
                    <a:cs typeface="Gill Sans"/>
                    <a:sym typeface="Gill Sans"/>
                  </a:endParaRPr>
                </a:p>
              </p:txBody>
            </p:sp>
            <p:sp>
              <p:nvSpPr>
                <p:cNvPr id="250" name="Google Shape;250;p7"/>
                <p:cNvSpPr txBox="1"/>
                <p:nvPr/>
              </p:nvSpPr>
              <p:spPr>
                <a:xfrm>
                  <a:off x="2021840" y="1320800"/>
                  <a:ext cx="1219200" cy="312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it-IT" sz="1400">
                      <a:solidFill>
                        <a:schemeClr val="dk1"/>
                      </a:solidFill>
                      <a:latin typeface="Gill Sans"/>
                      <a:ea typeface="Gill Sans"/>
                      <a:cs typeface="Gill Sans"/>
                      <a:sym typeface="Gill Sans"/>
                    </a:rPr>
                    <a:t>business</a:t>
                  </a:r>
                  <a:endParaRPr sz="1400">
                    <a:solidFill>
                      <a:schemeClr val="dk1"/>
                    </a:solidFill>
                    <a:latin typeface="Gill Sans"/>
                    <a:ea typeface="Gill Sans"/>
                    <a:cs typeface="Gill Sans"/>
                    <a:sym typeface="Gill Sans"/>
                  </a:endParaRPr>
                </a:p>
              </p:txBody>
            </p:sp>
            <p:sp>
              <p:nvSpPr>
                <p:cNvPr id="251" name="Google Shape;251;p7"/>
                <p:cNvSpPr txBox="1"/>
                <p:nvPr/>
              </p:nvSpPr>
              <p:spPr>
                <a:xfrm>
                  <a:off x="802640" y="1690132"/>
                  <a:ext cx="1219200" cy="3123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it-IT" sz="1400">
                      <a:solidFill>
                        <a:schemeClr val="dk1"/>
                      </a:solidFill>
                      <a:latin typeface="Gill Sans"/>
                      <a:ea typeface="Gill Sans"/>
                      <a:cs typeface="Gill Sans"/>
                      <a:sym typeface="Gill Sans"/>
                    </a:rPr>
                    <a:t>meal</a:t>
                  </a:r>
                  <a:endParaRPr sz="1400">
                    <a:solidFill>
                      <a:schemeClr val="dk1"/>
                    </a:solidFill>
                    <a:latin typeface="Gill Sans"/>
                    <a:ea typeface="Gill Sans"/>
                    <a:cs typeface="Gill Sans"/>
                    <a:sym typeface="Gill Sans"/>
                  </a:endParaRPr>
                </a:p>
              </p:txBody>
            </p:sp>
            <p:sp>
              <p:nvSpPr>
                <p:cNvPr id="252" name="Google Shape;252;p7"/>
                <p:cNvSpPr txBox="1"/>
                <p:nvPr/>
              </p:nvSpPr>
              <p:spPr>
                <a:xfrm>
                  <a:off x="2021840" y="1690132"/>
                  <a:ext cx="1219200" cy="3123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it-IT" sz="1400">
                      <a:solidFill>
                        <a:schemeClr val="dk1"/>
                      </a:solidFill>
                      <a:latin typeface="Gill Sans"/>
                      <a:ea typeface="Gill Sans"/>
                      <a:cs typeface="Gill Sans"/>
                      <a:sym typeface="Gill Sans"/>
                    </a:rPr>
                    <a:t>economy</a:t>
                  </a:r>
                  <a:endParaRPr sz="1400">
                    <a:solidFill>
                      <a:schemeClr val="dk1"/>
                    </a:solidFill>
                    <a:latin typeface="Gill Sans"/>
                    <a:ea typeface="Gill Sans"/>
                    <a:cs typeface="Gill Sans"/>
                    <a:sym typeface="Gill Sans"/>
                  </a:endParaRPr>
                </a:p>
              </p:txBody>
            </p:sp>
            <p:sp>
              <p:nvSpPr>
                <p:cNvPr id="253" name="Google Shape;253;p7"/>
                <p:cNvSpPr txBox="1"/>
                <p:nvPr/>
              </p:nvSpPr>
              <p:spPr>
                <a:xfrm>
                  <a:off x="802640" y="2059464"/>
                  <a:ext cx="1219200" cy="312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it-IT" sz="1400">
                      <a:solidFill>
                        <a:schemeClr val="dk1"/>
                      </a:solidFill>
                      <a:latin typeface="Gill Sans"/>
                      <a:ea typeface="Gill Sans"/>
                      <a:cs typeface="Gill Sans"/>
                      <a:sym typeface="Gill Sans"/>
                    </a:rPr>
                    <a:t>food</a:t>
                  </a:r>
                  <a:endParaRPr sz="1400">
                    <a:solidFill>
                      <a:schemeClr val="dk1"/>
                    </a:solidFill>
                    <a:latin typeface="Gill Sans"/>
                    <a:ea typeface="Gill Sans"/>
                    <a:cs typeface="Gill Sans"/>
                    <a:sym typeface="Gill Sans"/>
                  </a:endParaRPr>
                </a:p>
              </p:txBody>
            </p:sp>
            <p:sp>
              <p:nvSpPr>
                <p:cNvPr id="254" name="Google Shape;254;p7"/>
                <p:cNvSpPr txBox="1"/>
                <p:nvPr/>
              </p:nvSpPr>
              <p:spPr>
                <a:xfrm>
                  <a:off x="2021840" y="2059464"/>
                  <a:ext cx="1219200" cy="312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it-IT" sz="1400">
                      <a:solidFill>
                        <a:schemeClr val="dk1"/>
                      </a:solidFill>
                      <a:latin typeface="Gill Sans"/>
                      <a:ea typeface="Gill Sans"/>
                      <a:cs typeface="Gill Sans"/>
                      <a:sym typeface="Gill Sans"/>
                    </a:rPr>
                    <a:t>water</a:t>
                  </a:r>
                  <a:endParaRPr sz="1400">
                    <a:solidFill>
                      <a:schemeClr val="dk1"/>
                    </a:solidFill>
                    <a:latin typeface="Gill Sans"/>
                    <a:ea typeface="Gill Sans"/>
                    <a:cs typeface="Gill Sans"/>
                    <a:sym typeface="Gill Sans"/>
                  </a:endParaRPr>
                </a:p>
              </p:txBody>
            </p:sp>
            <p:sp>
              <p:nvSpPr>
                <p:cNvPr id="255" name="Google Shape;255;p7"/>
                <p:cNvSpPr txBox="1"/>
                <p:nvPr/>
              </p:nvSpPr>
              <p:spPr>
                <a:xfrm>
                  <a:off x="802640" y="2428796"/>
                  <a:ext cx="1219200" cy="3123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it-IT" sz="1400">
                      <a:solidFill>
                        <a:schemeClr val="dk1"/>
                      </a:solidFill>
                      <a:latin typeface="Gill Sans"/>
                      <a:ea typeface="Gill Sans"/>
                      <a:cs typeface="Gill Sans"/>
                      <a:sym typeface="Gill Sans"/>
                    </a:rPr>
                    <a:t>service</a:t>
                  </a:r>
                  <a:endParaRPr sz="1400">
                    <a:solidFill>
                      <a:schemeClr val="dk1"/>
                    </a:solidFill>
                    <a:latin typeface="Gill Sans"/>
                    <a:ea typeface="Gill Sans"/>
                    <a:cs typeface="Gill Sans"/>
                    <a:sym typeface="Gill Sans"/>
                  </a:endParaRPr>
                </a:p>
              </p:txBody>
            </p:sp>
            <p:sp>
              <p:nvSpPr>
                <p:cNvPr id="256" name="Google Shape;256;p7"/>
                <p:cNvSpPr txBox="1"/>
                <p:nvPr/>
              </p:nvSpPr>
              <p:spPr>
                <a:xfrm>
                  <a:off x="2021840" y="2428796"/>
                  <a:ext cx="1219200" cy="3123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it-IT" sz="1400">
                      <a:solidFill>
                        <a:schemeClr val="dk1"/>
                      </a:solidFill>
                      <a:latin typeface="Gill Sans"/>
                      <a:ea typeface="Gill Sans"/>
                      <a:cs typeface="Gill Sans"/>
                      <a:sym typeface="Gill Sans"/>
                    </a:rPr>
                    <a:t>weather</a:t>
                  </a:r>
                  <a:endParaRPr sz="1400">
                    <a:solidFill>
                      <a:schemeClr val="dk1"/>
                    </a:solidFill>
                    <a:latin typeface="Gill Sans"/>
                    <a:ea typeface="Gill Sans"/>
                    <a:cs typeface="Gill Sans"/>
                    <a:sym typeface="Gill Sans"/>
                  </a:endParaRPr>
                </a:p>
              </p:txBody>
            </p:sp>
            <p:sp>
              <p:nvSpPr>
                <p:cNvPr id="257" name="Google Shape;257;p7"/>
                <p:cNvSpPr txBox="1"/>
                <p:nvPr/>
              </p:nvSpPr>
              <p:spPr>
                <a:xfrm>
                  <a:off x="802640" y="2798128"/>
                  <a:ext cx="1219200" cy="312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it-IT" sz="1400">
                      <a:solidFill>
                        <a:schemeClr val="dk1"/>
                      </a:solidFill>
                      <a:latin typeface="Gill Sans"/>
                      <a:ea typeface="Gill Sans"/>
                      <a:cs typeface="Gill Sans"/>
                      <a:sym typeface="Gill Sans"/>
                    </a:rPr>
                    <a:t>spirit</a:t>
                  </a:r>
                  <a:endParaRPr sz="1400">
                    <a:solidFill>
                      <a:schemeClr val="dk1"/>
                    </a:solidFill>
                    <a:latin typeface="Gill Sans"/>
                    <a:ea typeface="Gill Sans"/>
                    <a:cs typeface="Gill Sans"/>
                    <a:sym typeface="Gill Sans"/>
                  </a:endParaRPr>
                </a:p>
              </p:txBody>
            </p:sp>
            <p:sp>
              <p:nvSpPr>
                <p:cNvPr id="258" name="Google Shape;258;p7"/>
                <p:cNvSpPr txBox="1"/>
                <p:nvPr/>
              </p:nvSpPr>
              <p:spPr>
                <a:xfrm>
                  <a:off x="2021840" y="2798128"/>
                  <a:ext cx="1219200" cy="312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it-IT" sz="1400">
                      <a:solidFill>
                        <a:schemeClr val="dk1"/>
                      </a:solidFill>
                      <a:latin typeface="Gill Sans"/>
                      <a:ea typeface="Gill Sans"/>
                      <a:cs typeface="Gill Sans"/>
                      <a:sym typeface="Gill Sans"/>
                    </a:rPr>
                    <a:t>drink</a:t>
                  </a:r>
                  <a:endParaRPr sz="1400">
                    <a:solidFill>
                      <a:schemeClr val="dk1"/>
                    </a:solidFill>
                    <a:latin typeface="Gill Sans"/>
                    <a:ea typeface="Gill Sans"/>
                    <a:cs typeface="Gill Sans"/>
                    <a:sym typeface="Gill Sans"/>
                  </a:endParaRPr>
                </a:p>
              </p:txBody>
            </p:sp>
          </p:grpSp>
          <p:sp>
            <p:nvSpPr>
              <p:cNvPr id="259" name="Google Shape;259;p7"/>
              <p:cNvSpPr/>
              <p:nvPr/>
            </p:nvSpPr>
            <p:spPr>
              <a:xfrm>
                <a:off x="802640" y="3167460"/>
                <a:ext cx="2438400" cy="601900"/>
              </a:xfrm>
              <a:prstGeom prst="rect">
                <a:avLst/>
              </a:prstGeom>
              <a:solidFill>
                <a:srgbClr val="1B96DE"/>
              </a:solidFill>
              <a:ln cap="rnd" cmpd="sng" w="22225">
                <a:solidFill>
                  <a:srgbClr val="1B96D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it-IT" sz="1600">
                    <a:solidFill>
                      <a:schemeClr val="lt1"/>
                    </a:solidFill>
                    <a:latin typeface="Gill Sans"/>
                    <a:ea typeface="Gill Sans"/>
                    <a:cs typeface="Gill Sans"/>
                    <a:sym typeface="Gill Sans"/>
                  </a:rPr>
                  <a:t>Seating</a:t>
                </a:r>
                <a:endParaRPr sz="1600">
                  <a:solidFill>
                    <a:schemeClr val="lt1"/>
                  </a:solidFill>
                  <a:latin typeface="Gill Sans"/>
                  <a:ea typeface="Gill Sans"/>
                  <a:cs typeface="Gill Sans"/>
                  <a:sym typeface="Gill Sans"/>
                </a:endParaRPr>
              </a:p>
              <a:p>
                <a:pPr indent="0" lvl="0" marL="0" marR="0" rtl="0" algn="ctr">
                  <a:spcBef>
                    <a:spcPts val="0"/>
                  </a:spcBef>
                  <a:spcAft>
                    <a:spcPts val="0"/>
                  </a:spcAft>
                  <a:buNone/>
                </a:pPr>
                <a:r>
                  <a:rPr lang="it-IT" sz="1600">
                    <a:solidFill>
                      <a:schemeClr val="lt1"/>
                    </a:solidFill>
                    <a:latin typeface="Gill Sans"/>
                    <a:ea typeface="Gill Sans"/>
                    <a:cs typeface="Gill Sans"/>
                    <a:sym typeface="Gill Sans"/>
                  </a:rPr>
                  <a:t>+ Service</a:t>
                </a:r>
                <a:endParaRPr sz="1600">
                  <a:solidFill>
                    <a:schemeClr val="lt1"/>
                  </a:solidFill>
                  <a:latin typeface="Gill Sans"/>
                  <a:ea typeface="Gill Sans"/>
                  <a:cs typeface="Gill Sans"/>
                  <a:sym typeface="Gill Sans"/>
                </a:endParaRPr>
              </a:p>
            </p:txBody>
          </p:sp>
        </p:grpSp>
        <p:grpSp>
          <p:nvGrpSpPr>
            <p:cNvPr id="260" name="Google Shape;260;p7"/>
            <p:cNvGrpSpPr/>
            <p:nvPr/>
          </p:nvGrpSpPr>
          <p:grpSpPr>
            <a:xfrm>
              <a:off x="7339218" y="1234879"/>
              <a:ext cx="2101359" cy="2413842"/>
              <a:chOff x="802640" y="1320800"/>
              <a:chExt cx="2438400" cy="2448560"/>
            </a:xfrm>
          </p:grpSpPr>
          <p:grpSp>
            <p:nvGrpSpPr>
              <p:cNvPr id="261" name="Google Shape;261;p7"/>
              <p:cNvGrpSpPr/>
              <p:nvPr/>
            </p:nvGrpSpPr>
            <p:grpSpPr>
              <a:xfrm>
                <a:off x="802640" y="1320800"/>
                <a:ext cx="2438400" cy="1846660"/>
                <a:chOff x="802640" y="1320800"/>
                <a:chExt cx="2438400" cy="1846660"/>
              </a:xfrm>
            </p:grpSpPr>
            <p:sp>
              <p:nvSpPr>
                <p:cNvPr id="262" name="Google Shape;262;p7"/>
                <p:cNvSpPr/>
                <p:nvPr/>
              </p:nvSpPr>
              <p:spPr>
                <a:xfrm>
                  <a:off x="802640" y="1320800"/>
                  <a:ext cx="2438400" cy="1846660"/>
                </a:xfrm>
                <a:prstGeom prst="rect">
                  <a:avLst/>
                </a:prstGeom>
                <a:solidFill>
                  <a:schemeClr val="lt1"/>
                </a:solidFill>
                <a:ln cap="rnd" cmpd="sng" w="22225">
                  <a:solidFill>
                    <a:srgbClr val="1B96D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Gill Sans"/>
                    <a:ea typeface="Gill Sans"/>
                    <a:cs typeface="Gill Sans"/>
                    <a:sym typeface="Gill Sans"/>
                  </a:endParaRPr>
                </a:p>
              </p:txBody>
            </p:sp>
            <p:sp>
              <p:nvSpPr>
                <p:cNvPr id="263" name="Google Shape;263;p7"/>
                <p:cNvSpPr txBox="1"/>
                <p:nvPr/>
              </p:nvSpPr>
              <p:spPr>
                <a:xfrm>
                  <a:off x="802640" y="1320800"/>
                  <a:ext cx="1219200" cy="312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it-IT" sz="1400">
                      <a:solidFill>
                        <a:schemeClr val="dk1"/>
                      </a:solidFill>
                      <a:latin typeface="Gill Sans"/>
                      <a:ea typeface="Gill Sans"/>
                      <a:cs typeface="Gill Sans"/>
                      <a:sym typeface="Gill Sans"/>
                    </a:rPr>
                    <a:t>hour</a:t>
                  </a:r>
                  <a:endParaRPr sz="1400">
                    <a:solidFill>
                      <a:schemeClr val="dk1"/>
                    </a:solidFill>
                    <a:latin typeface="Gill Sans"/>
                    <a:ea typeface="Gill Sans"/>
                    <a:cs typeface="Gill Sans"/>
                    <a:sym typeface="Gill Sans"/>
                  </a:endParaRPr>
                </a:p>
              </p:txBody>
            </p:sp>
            <p:sp>
              <p:nvSpPr>
                <p:cNvPr id="264" name="Google Shape;264;p7"/>
                <p:cNvSpPr txBox="1"/>
                <p:nvPr/>
              </p:nvSpPr>
              <p:spPr>
                <a:xfrm>
                  <a:off x="2021840" y="1320800"/>
                  <a:ext cx="1219200" cy="312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it-IT" sz="1400">
                      <a:solidFill>
                        <a:schemeClr val="dk1"/>
                      </a:solidFill>
                      <a:latin typeface="Gill Sans"/>
                      <a:ea typeface="Gill Sans"/>
                      <a:cs typeface="Gill Sans"/>
                      <a:sym typeface="Gill Sans"/>
                    </a:rPr>
                    <a:t>time</a:t>
                  </a:r>
                  <a:endParaRPr sz="1400">
                    <a:solidFill>
                      <a:schemeClr val="dk1"/>
                    </a:solidFill>
                    <a:latin typeface="Gill Sans"/>
                    <a:ea typeface="Gill Sans"/>
                    <a:cs typeface="Gill Sans"/>
                    <a:sym typeface="Gill Sans"/>
                  </a:endParaRPr>
                </a:p>
              </p:txBody>
            </p:sp>
            <p:sp>
              <p:nvSpPr>
                <p:cNvPr id="265" name="Google Shape;265;p7"/>
                <p:cNvSpPr txBox="1"/>
                <p:nvPr/>
              </p:nvSpPr>
              <p:spPr>
                <a:xfrm>
                  <a:off x="802640" y="1690132"/>
                  <a:ext cx="1219200" cy="3123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it-IT" sz="1400">
                      <a:solidFill>
                        <a:schemeClr val="dk1"/>
                      </a:solidFill>
                      <a:latin typeface="Gill Sans"/>
                      <a:ea typeface="Gill Sans"/>
                      <a:cs typeface="Gill Sans"/>
                      <a:sym typeface="Gill Sans"/>
                    </a:rPr>
                    <a:t>plane</a:t>
                  </a:r>
                  <a:endParaRPr sz="1400">
                    <a:solidFill>
                      <a:schemeClr val="dk1"/>
                    </a:solidFill>
                    <a:latin typeface="Gill Sans"/>
                    <a:ea typeface="Gill Sans"/>
                    <a:cs typeface="Gill Sans"/>
                    <a:sym typeface="Gill Sans"/>
                  </a:endParaRPr>
                </a:p>
              </p:txBody>
            </p:sp>
            <p:sp>
              <p:nvSpPr>
                <p:cNvPr id="266" name="Google Shape;266;p7"/>
                <p:cNvSpPr txBox="1"/>
                <p:nvPr/>
              </p:nvSpPr>
              <p:spPr>
                <a:xfrm>
                  <a:off x="2021840" y="1690132"/>
                  <a:ext cx="1219200" cy="3123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it-IT" sz="1400">
                      <a:solidFill>
                        <a:schemeClr val="dk1"/>
                      </a:solidFill>
                      <a:latin typeface="Gill Sans"/>
                      <a:ea typeface="Gill Sans"/>
                      <a:cs typeface="Gill Sans"/>
                      <a:sym typeface="Gill Sans"/>
                    </a:rPr>
                    <a:t>minute</a:t>
                  </a:r>
                  <a:endParaRPr sz="1400">
                    <a:solidFill>
                      <a:schemeClr val="dk1"/>
                    </a:solidFill>
                    <a:latin typeface="Gill Sans"/>
                    <a:ea typeface="Gill Sans"/>
                    <a:cs typeface="Gill Sans"/>
                    <a:sym typeface="Gill Sans"/>
                  </a:endParaRPr>
                </a:p>
              </p:txBody>
            </p:sp>
            <p:sp>
              <p:nvSpPr>
                <p:cNvPr id="267" name="Google Shape;267;p7"/>
                <p:cNvSpPr txBox="1"/>
                <p:nvPr/>
              </p:nvSpPr>
              <p:spPr>
                <a:xfrm>
                  <a:off x="802640" y="2059464"/>
                  <a:ext cx="1219200" cy="312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it-IT" sz="1400">
                      <a:solidFill>
                        <a:schemeClr val="dk1"/>
                      </a:solidFill>
                      <a:latin typeface="Gill Sans"/>
                      <a:ea typeface="Gill Sans"/>
                      <a:cs typeface="Gill Sans"/>
                      <a:sym typeface="Gill Sans"/>
                    </a:rPr>
                    <a:t>flight</a:t>
                  </a:r>
                  <a:endParaRPr sz="1400">
                    <a:solidFill>
                      <a:schemeClr val="dk1"/>
                    </a:solidFill>
                    <a:latin typeface="Gill Sans"/>
                    <a:ea typeface="Gill Sans"/>
                    <a:cs typeface="Gill Sans"/>
                    <a:sym typeface="Gill Sans"/>
                  </a:endParaRPr>
                </a:p>
              </p:txBody>
            </p:sp>
            <p:sp>
              <p:nvSpPr>
                <p:cNvPr id="268" name="Google Shape;268;p7"/>
                <p:cNvSpPr txBox="1"/>
                <p:nvPr/>
              </p:nvSpPr>
              <p:spPr>
                <a:xfrm>
                  <a:off x="2021840" y="2059464"/>
                  <a:ext cx="1219200" cy="312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it-IT" sz="1400">
                      <a:solidFill>
                        <a:schemeClr val="dk1"/>
                      </a:solidFill>
                      <a:latin typeface="Gill Sans"/>
                      <a:ea typeface="Gill Sans"/>
                      <a:cs typeface="Gill Sans"/>
                      <a:sym typeface="Gill Sans"/>
                    </a:rPr>
                    <a:t>delay</a:t>
                  </a:r>
                  <a:endParaRPr sz="1400">
                    <a:solidFill>
                      <a:schemeClr val="dk1"/>
                    </a:solidFill>
                    <a:latin typeface="Gill Sans"/>
                    <a:ea typeface="Gill Sans"/>
                    <a:cs typeface="Gill Sans"/>
                    <a:sym typeface="Gill Sans"/>
                  </a:endParaRPr>
                </a:p>
              </p:txBody>
            </p:sp>
            <p:sp>
              <p:nvSpPr>
                <p:cNvPr id="269" name="Google Shape;269;p7"/>
                <p:cNvSpPr txBox="1"/>
                <p:nvPr/>
              </p:nvSpPr>
              <p:spPr>
                <a:xfrm>
                  <a:off x="802640" y="2428796"/>
                  <a:ext cx="1219200" cy="3123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it-IT" sz="1400">
                      <a:solidFill>
                        <a:schemeClr val="dk1"/>
                      </a:solidFill>
                      <a:latin typeface="Gill Sans"/>
                      <a:ea typeface="Gill Sans"/>
                      <a:cs typeface="Gill Sans"/>
                      <a:sym typeface="Gill Sans"/>
                    </a:rPr>
                    <a:t>airport</a:t>
                  </a:r>
                  <a:endParaRPr sz="1400">
                    <a:solidFill>
                      <a:schemeClr val="dk1"/>
                    </a:solidFill>
                    <a:latin typeface="Gill Sans"/>
                    <a:ea typeface="Gill Sans"/>
                    <a:cs typeface="Gill Sans"/>
                    <a:sym typeface="Gill Sans"/>
                  </a:endParaRPr>
                </a:p>
              </p:txBody>
            </p:sp>
            <p:sp>
              <p:nvSpPr>
                <p:cNvPr id="270" name="Google Shape;270;p7"/>
                <p:cNvSpPr txBox="1"/>
                <p:nvPr/>
              </p:nvSpPr>
              <p:spPr>
                <a:xfrm>
                  <a:off x="2021840" y="2428796"/>
                  <a:ext cx="1219200" cy="3123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it-IT" sz="1400">
                      <a:solidFill>
                        <a:schemeClr val="dk1"/>
                      </a:solidFill>
                      <a:latin typeface="Gill Sans"/>
                      <a:ea typeface="Gill Sans"/>
                      <a:cs typeface="Gill Sans"/>
                      <a:sym typeface="Gill Sans"/>
                    </a:rPr>
                    <a:t>passanger</a:t>
                  </a:r>
                  <a:endParaRPr sz="1400">
                    <a:solidFill>
                      <a:schemeClr val="dk1"/>
                    </a:solidFill>
                    <a:latin typeface="Gill Sans"/>
                    <a:ea typeface="Gill Sans"/>
                    <a:cs typeface="Gill Sans"/>
                    <a:sym typeface="Gill Sans"/>
                  </a:endParaRPr>
                </a:p>
              </p:txBody>
            </p:sp>
            <p:sp>
              <p:nvSpPr>
                <p:cNvPr id="271" name="Google Shape;271;p7"/>
                <p:cNvSpPr txBox="1"/>
                <p:nvPr/>
              </p:nvSpPr>
              <p:spPr>
                <a:xfrm>
                  <a:off x="802640" y="2798128"/>
                  <a:ext cx="1219200" cy="312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it-IT" sz="1400">
                      <a:solidFill>
                        <a:schemeClr val="dk1"/>
                      </a:solidFill>
                      <a:latin typeface="Gill Sans"/>
                      <a:ea typeface="Gill Sans"/>
                      <a:cs typeface="Gill Sans"/>
                      <a:sym typeface="Gill Sans"/>
                    </a:rPr>
                    <a:t>staff</a:t>
                  </a:r>
                  <a:endParaRPr sz="1400">
                    <a:solidFill>
                      <a:schemeClr val="dk1"/>
                    </a:solidFill>
                    <a:latin typeface="Gill Sans"/>
                    <a:ea typeface="Gill Sans"/>
                    <a:cs typeface="Gill Sans"/>
                    <a:sym typeface="Gill Sans"/>
                  </a:endParaRPr>
                </a:p>
              </p:txBody>
            </p:sp>
            <p:sp>
              <p:nvSpPr>
                <p:cNvPr id="272" name="Google Shape;272;p7"/>
                <p:cNvSpPr txBox="1"/>
                <p:nvPr/>
              </p:nvSpPr>
              <p:spPr>
                <a:xfrm>
                  <a:off x="2021840" y="2798128"/>
                  <a:ext cx="1219200" cy="312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it-IT" sz="1400">
                      <a:solidFill>
                        <a:schemeClr val="dk1"/>
                      </a:solidFill>
                      <a:latin typeface="Gill Sans"/>
                      <a:ea typeface="Gill Sans"/>
                      <a:cs typeface="Gill Sans"/>
                      <a:sym typeface="Gill Sans"/>
                    </a:rPr>
                    <a:t>gate</a:t>
                  </a:r>
                  <a:endParaRPr sz="1400">
                    <a:solidFill>
                      <a:schemeClr val="dk1"/>
                    </a:solidFill>
                    <a:latin typeface="Gill Sans"/>
                    <a:ea typeface="Gill Sans"/>
                    <a:cs typeface="Gill Sans"/>
                    <a:sym typeface="Gill Sans"/>
                  </a:endParaRPr>
                </a:p>
              </p:txBody>
            </p:sp>
          </p:grpSp>
          <p:sp>
            <p:nvSpPr>
              <p:cNvPr id="273" name="Google Shape;273;p7"/>
              <p:cNvSpPr/>
              <p:nvPr/>
            </p:nvSpPr>
            <p:spPr>
              <a:xfrm>
                <a:off x="802640" y="3167460"/>
                <a:ext cx="2438400" cy="601900"/>
              </a:xfrm>
              <a:prstGeom prst="rect">
                <a:avLst/>
              </a:prstGeom>
              <a:solidFill>
                <a:srgbClr val="1B96DE"/>
              </a:solidFill>
              <a:ln cap="rnd" cmpd="sng" w="22225">
                <a:solidFill>
                  <a:srgbClr val="1B96D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it-IT" sz="1600">
                    <a:solidFill>
                      <a:schemeClr val="lt1"/>
                    </a:solidFill>
                    <a:latin typeface="Gill Sans"/>
                    <a:ea typeface="Gill Sans"/>
                    <a:cs typeface="Gill Sans"/>
                    <a:sym typeface="Gill Sans"/>
                  </a:rPr>
                  <a:t>Seating + TV</a:t>
                </a:r>
                <a:endParaRPr/>
              </a:p>
              <a:p>
                <a:pPr indent="0" lvl="0" marL="0" marR="0" rtl="0" algn="ctr">
                  <a:spcBef>
                    <a:spcPts val="0"/>
                  </a:spcBef>
                  <a:spcAft>
                    <a:spcPts val="0"/>
                  </a:spcAft>
                  <a:buNone/>
                </a:pPr>
                <a:r>
                  <a:rPr lang="it-IT" sz="1600">
                    <a:solidFill>
                      <a:schemeClr val="lt1"/>
                    </a:solidFill>
                    <a:latin typeface="Gill Sans"/>
                    <a:ea typeface="Gill Sans"/>
                    <a:cs typeface="Gill Sans"/>
                    <a:sym typeface="Gill Sans"/>
                  </a:rPr>
                  <a:t>+ Delay</a:t>
                </a:r>
                <a:endParaRPr sz="1600">
                  <a:solidFill>
                    <a:schemeClr val="lt1"/>
                  </a:solidFill>
                  <a:latin typeface="Gill Sans"/>
                  <a:ea typeface="Gill Sans"/>
                  <a:cs typeface="Gill Sans"/>
                  <a:sym typeface="Gill Sans"/>
                </a:endParaRPr>
              </a:p>
            </p:txBody>
          </p:sp>
        </p:grpSp>
        <p:grpSp>
          <p:nvGrpSpPr>
            <p:cNvPr id="274" name="Google Shape;274;p7"/>
            <p:cNvGrpSpPr/>
            <p:nvPr/>
          </p:nvGrpSpPr>
          <p:grpSpPr>
            <a:xfrm>
              <a:off x="5073810" y="3820410"/>
              <a:ext cx="2101962" cy="2413842"/>
              <a:chOff x="802639" y="1320800"/>
              <a:chExt cx="2438401" cy="2448560"/>
            </a:xfrm>
          </p:grpSpPr>
          <p:grpSp>
            <p:nvGrpSpPr>
              <p:cNvPr id="275" name="Google Shape;275;p7"/>
              <p:cNvGrpSpPr/>
              <p:nvPr/>
            </p:nvGrpSpPr>
            <p:grpSpPr>
              <a:xfrm>
                <a:off x="802639" y="1320800"/>
                <a:ext cx="2438401" cy="1846660"/>
                <a:chOff x="802639" y="1320800"/>
                <a:chExt cx="2438401" cy="1846660"/>
              </a:xfrm>
            </p:grpSpPr>
            <p:sp>
              <p:nvSpPr>
                <p:cNvPr id="276" name="Google Shape;276;p7"/>
                <p:cNvSpPr/>
                <p:nvPr/>
              </p:nvSpPr>
              <p:spPr>
                <a:xfrm>
                  <a:off x="802640" y="1320800"/>
                  <a:ext cx="2438400" cy="1846660"/>
                </a:xfrm>
                <a:prstGeom prst="rect">
                  <a:avLst/>
                </a:prstGeom>
                <a:solidFill>
                  <a:schemeClr val="lt1"/>
                </a:solidFill>
                <a:ln cap="rnd" cmpd="sng" w="22225">
                  <a:solidFill>
                    <a:srgbClr val="33333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Gill Sans"/>
                    <a:ea typeface="Gill Sans"/>
                    <a:cs typeface="Gill Sans"/>
                    <a:sym typeface="Gill Sans"/>
                  </a:endParaRPr>
                </a:p>
              </p:txBody>
            </p:sp>
            <p:sp>
              <p:nvSpPr>
                <p:cNvPr id="277" name="Google Shape;277;p7"/>
                <p:cNvSpPr txBox="1"/>
                <p:nvPr/>
              </p:nvSpPr>
              <p:spPr>
                <a:xfrm>
                  <a:off x="802640" y="1320800"/>
                  <a:ext cx="1219200" cy="312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it-IT" sz="1400">
                      <a:solidFill>
                        <a:schemeClr val="dk1"/>
                      </a:solidFill>
                      <a:latin typeface="Gill Sans"/>
                      <a:ea typeface="Gill Sans"/>
                      <a:cs typeface="Gill Sans"/>
                      <a:sym typeface="Gill Sans"/>
                    </a:rPr>
                    <a:t>check</a:t>
                  </a:r>
                  <a:endParaRPr sz="1400">
                    <a:solidFill>
                      <a:schemeClr val="dk1"/>
                    </a:solidFill>
                    <a:latin typeface="Gill Sans"/>
                    <a:ea typeface="Gill Sans"/>
                    <a:cs typeface="Gill Sans"/>
                    <a:sym typeface="Gill Sans"/>
                  </a:endParaRPr>
                </a:p>
              </p:txBody>
            </p:sp>
            <p:sp>
              <p:nvSpPr>
                <p:cNvPr id="278" name="Google Shape;278;p7"/>
                <p:cNvSpPr txBox="1"/>
                <p:nvPr/>
              </p:nvSpPr>
              <p:spPr>
                <a:xfrm>
                  <a:off x="2021840" y="1320800"/>
                  <a:ext cx="1219200" cy="312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it-IT" sz="1400">
                      <a:solidFill>
                        <a:schemeClr val="dk1"/>
                      </a:solidFill>
                      <a:latin typeface="Gill Sans"/>
                      <a:ea typeface="Gill Sans"/>
                      <a:cs typeface="Gill Sans"/>
                      <a:sym typeface="Gill Sans"/>
                    </a:rPr>
                    <a:t>boarding</a:t>
                  </a:r>
                  <a:endParaRPr sz="1400">
                    <a:solidFill>
                      <a:schemeClr val="dk1"/>
                    </a:solidFill>
                    <a:latin typeface="Gill Sans"/>
                    <a:ea typeface="Gill Sans"/>
                    <a:cs typeface="Gill Sans"/>
                    <a:sym typeface="Gill Sans"/>
                  </a:endParaRPr>
                </a:p>
              </p:txBody>
            </p:sp>
            <p:sp>
              <p:nvSpPr>
                <p:cNvPr id="279" name="Google Shape;279;p7"/>
                <p:cNvSpPr txBox="1"/>
                <p:nvPr/>
              </p:nvSpPr>
              <p:spPr>
                <a:xfrm>
                  <a:off x="802640" y="1690132"/>
                  <a:ext cx="1219200" cy="3123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it-IT" sz="1400">
                      <a:solidFill>
                        <a:schemeClr val="dk1"/>
                      </a:solidFill>
                      <a:latin typeface="Gill Sans"/>
                      <a:ea typeface="Gill Sans"/>
                      <a:cs typeface="Gill Sans"/>
                      <a:sym typeface="Gill Sans"/>
                    </a:rPr>
                    <a:t>online</a:t>
                  </a:r>
                  <a:endParaRPr sz="1400">
                    <a:solidFill>
                      <a:schemeClr val="dk1"/>
                    </a:solidFill>
                    <a:latin typeface="Gill Sans"/>
                    <a:ea typeface="Gill Sans"/>
                    <a:cs typeface="Gill Sans"/>
                    <a:sym typeface="Gill Sans"/>
                  </a:endParaRPr>
                </a:p>
              </p:txBody>
            </p:sp>
            <p:sp>
              <p:nvSpPr>
                <p:cNvPr id="280" name="Google Shape;280;p7"/>
                <p:cNvSpPr txBox="1"/>
                <p:nvPr/>
              </p:nvSpPr>
              <p:spPr>
                <a:xfrm>
                  <a:off x="2021840" y="1690132"/>
                  <a:ext cx="1219200" cy="3123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it-IT" sz="1400">
                      <a:solidFill>
                        <a:schemeClr val="dk1"/>
                      </a:solidFill>
                      <a:latin typeface="Gill Sans"/>
                      <a:ea typeface="Gill Sans"/>
                      <a:cs typeface="Gill Sans"/>
                      <a:sym typeface="Gill Sans"/>
                    </a:rPr>
                    <a:t>ticket</a:t>
                  </a:r>
                  <a:endParaRPr sz="1400">
                    <a:solidFill>
                      <a:schemeClr val="dk1"/>
                    </a:solidFill>
                    <a:latin typeface="Gill Sans"/>
                    <a:ea typeface="Gill Sans"/>
                    <a:cs typeface="Gill Sans"/>
                    <a:sym typeface="Gill Sans"/>
                  </a:endParaRPr>
                </a:p>
              </p:txBody>
            </p:sp>
            <p:sp>
              <p:nvSpPr>
                <p:cNvPr id="281" name="Google Shape;281;p7"/>
                <p:cNvSpPr txBox="1"/>
                <p:nvPr/>
              </p:nvSpPr>
              <p:spPr>
                <a:xfrm>
                  <a:off x="802640" y="2059464"/>
                  <a:ext cx="1219200" cy="312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it-IT" sz="1400">
                      <a:solidFill>
                        <a:schemeClr val="dk1"/>
                      </a:solidFill>
                      <a:latin typeface="Gill Sans"/>
                      <a:ea typeface="Gill Sans"/>
                      <a:cs typeface="Gill Sans"/>
                      <a:sym typeface="Gill Sans"/>
                    </a:rPr>
                    <a:t>agent</a:t>
                  </a:r>
                  <a:endParaRPr sz="1400">
                    <a:solidFill>
                      <a:schemeClr val="dk1"/>
                    </a:solidFill>
                    <a:latin typeface="Gill Sans"/>
                    <a:ea typeface="Gill Sans"/>
                    <a:cs typeface="Gill Sans"/>
                    <a:sym typeface="Gill Sans"/>
                  </a:endParaRPr>
                </a:p>
              </p:txBody>
            </p:sp>
            <p:sp>
              <p:nvSpPr>
                <p:cNvPr id="282" name="Google Shape;282;p7"/>
                <p:cNvSpPr txBox="1"/>
                <p:nvPr/>
              </p:nvSpPr>
              <p:spPr>
                <a:xfrm>
                  <a:off x="2021840" y="2059464"/>
                  <a:ext cx="1219200" cy="312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it-IT" sz="1400">
                      <a:solidFill>
                        <a:schemeClr val="dk1"/>
                      </a:solidFill>
                      <a:latin typeface="Gill Sans"/>
                      <a:ea typeface="Gill Sans"/>
                      <a:cs typeface="Gill Sans"/>
                      <a:sym typeface="Gill Sans"/>
                    </a:rPr>
                    <a:t>card</a:t>
                  </a:r>
                  <a:endParaRPr sz="1400">
                    <a:solidFill>
                      <a:schemeClr val="dk1"/>
                    </a:solidFill>
                    <a:latin typeface="Gill Sans"/>
                    <a:ea typeface="Gill Sans"/>
                    <a:cs typeface="Gill Sans"/>
                    <a:sym typeface="Gill Sans"/>
                  </a:endParaRPr>
                </a:p>
              </p:txBody>
            </p:sp>
            <p:sp>
              <p:nvSpPr>
                <p:cNvPr id="283" name="Google Shape;283;p7"/>
                <p:cNvSpPr txBox="1"/>
                <p:nvPr/>
              </p:nvSpPr>
              <p:spPr>
                <a:xfrm>
                  <a:off x="802639" y="2428796"/>
                  <a:ext cx="1219200" cy="3123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it-IT" sz="1400">
                      <a:solidFill>
                        <a:schemeClr val="dk1"/>
                      </a:solidFill>
                      <a:latin typeface="Gill Sans"/>
                      <a:ea typeface="Gill Sans"/>
                      <a:cs typeface="Gill Sans"/>
                      <a:sym typeface="Gill Sans"/>
                    </a:rPr>
                    <a:t>pass</a:t>
                  </a:r>
                  <a:endParaRPr sz="1400">
                    <a:solidFill>
                      <a:schemeClr val="dk1"/>
                    </a:solidFill>
                    <a:latin typeface="Gill Sans"/>
                    <a:ea typeface="Gill Sans"/>
                    <a:cs typeface="Gill Sans"/>
                    <a:sym typeface="Gill Sans"/>
                  </a:endParaRPr>
                </a:p>
              </p:txBody>
            </p:sp>
            <p:sp>
              <p:nvSpPr>
                <p:cNvPr id="284" name="Google Shape;284;p7"/>
                <p:cNvSpPr txBox="1"/>
                <p:nvPr/>
              </p:nvSpPr>
              <p:spPr>
                <a:xfrm>
                  <a:off x="2021840" y="2428796"/>
                  <a:ext cx="1219200" cy="3123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it-IT" sz="1400">
                      <a:solidFill>
                        <a:schemeClr val="dk1"/>
                      </a:solidFill>
                      <a:latin typeface="Gill Sans"/>
                      <a:ea typeface="Gill Sans"/>
                      <a:cs typeface="Gill Sans"/>
                      <a:sym typeface="Gill Sans"/>
                    </a:rPr>
                    <a:t>counter</a:t>
                  </a:r>
                  <a:endParaRPr sz="1400">
                    <a:solidFill>
                      <a:schemeClr val="dk1"/>
                    </a:solidFill>
                    <a:latin typeface="Gill Sans"/>
                    <a:ea typeface="Gill Sans"/>
                    <a:cs typeface="Gill Sans"/>
                    <a:sym typeface="Gill Sans"/>
                  </a:endParaRPr>
                </a:p>
              </p:txBody>
            </p:sp>
            <p:sp>
              <p:nvSpPr>
                <p:cNvPr id="285" name="Google Shape;285;p7"/>
                <p:cNvSpPr txBox="1"/>
                <p:nvPr/>
              </p:nvSpPr>
              <p:spPr>
                <a:xfrm>
                  <a:off x="802640" y="2798128"/>
                  <a:ext cx="1219200" cy="312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it-IT" sz="1400">
                      <a:solidFill>
                        <a:schemeClr val="dk1"/>
                      </a:solidFill>
                      <a:latin typeface="Gill Sans"/>
                      <a:ea typeface="Gill Sans"/>
                      <a:cs typeface="Gill Sans"/>
                      <a:sym typeface="Gill Sans"/>
                    </a:rPr>
                    <a:t>employee</a:t>
                  </a:r>
                  <a:endParaRPr sz="1400">
                    <a:solidFill>
                      <a:schemeClr val="dk1"/>
                    </a:solidFill>
                    <a:latin typeface="Gill Sans"/>
                    <a:ea typeface="Gill Sans"/>
                    <a:cs typeface="Gill Sans"/>
                    <a:sym typeface="Gill Sans"/>
                  </a:endParaRPr>
                </a:p>
              </p:txBody>
            </p:sp>
            <p:sp>
              <p:nvSpPr>
                <p:cNvPr id="286" name="Google Shape;286;p7"/>
                <p:cNvSpPr txBox="1"/>
                <p:nvPr/>
              </p:nvSpPr>
              <p:spPr>
                <a:xfrm>
                  <a:off x="2021840" y="2798128"/>
                  <a:ext cx="1219200" cy="312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it-IT" sz="1400">
                      <a:solidFill>
                        <a:schemeClr val="dk1"/>
                      </a:solidFill>
                      <a:latin typeface="Gill Sans"/>
                      <a:ea typeface="Gill Sans"/>
                      <a:cs typeface="Gill Sans"/>
                      <a:sym typeface="Gill Sans"/>
                    </a:rPr>
                    <a:t>line</a:t>
                  </a:r>
                  <a:endParaRPr sz="1400">
                    <a:solidFill>
                      <a:schemeClr val="dk1"/>
                    </a:solidFill>
                    <a:latin typeface="Gill Sans"/>
                    <a:ea typeface="Gill Sans"/>
                    <a:cs typeface="Gill Sans"/>
                    <a:sym typeface="Gill Sans"/>
                  </a:endParaRPr>
                </a:p>
              </p:txBody>
            </p:sp>
          </p:grpSp>
          <p:sp>
            <p:nvSpPr>
              <p:cNvPr id="287" name="Google Shape;287;p7"/>
              <p:cNvSpPr/>
              <p:nvPr/>
            </p:nvSpPr>
            <p:spPr>
              <a:xfrm>
                <a:off x="802640" y="3167460"/>
                <a:ext cx="2438400" cy="601900"/>
              </a:xfrm>
              <a:prstGeom prst="rect">
                <a:avLst/>
              </a:prstGeom>
              <a:solidFill>
                <a:srgbClr val="333333"/>
              </a:solidFill>
              <a:ln cap="rnd" cmpd="sng" w="22225">
                <a:solidFill>
                  <a:srgbClr val="33333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it-IT" sz="1600">
                    <a:solidFill>
                      <a:schemeClr val="lt1"/>
                    </a:solidFill>
                    <a:latin typeface="Gill Sans"/>
                    <a:ea typeface="Gill Sans"/>
                    <a:cs typeface="Gill Sans"/>
                    <a:sym typeface="Gill Sans"/>
                  </a:rPr>
                  <a:t>Check In</a:t>
                </a:r>
                <a:endParaRPr sz="1600">
                  <a:solidFill>
                    <a:schemeClr val="lt1"/>
                  </a:solidFill>
                  <a:latin typeface="Gill Sans"/>
                  <a:ea typeface="Gill Sans"/>
                  <a:cs typeface="Gill Sans"/>
                  <a:sym typeface="Gill Sans"/>
                </a:endParaRPr>
              </a:p>
            </p:txBody>
          </p:sp>
        </p:grpSp>
        <p:grpSp>
          <p:nvGrpSpPr>
            <p:cNvPr id="288" name="Google Shape;288;p7"/>
            <p:cNvGrpSpPr/>
            <p:nvPr/>
          </p:nvGrpSpPr>
          <p:grpSpPr>
            <a:xfrm>
              <a:off x="7339218" y="3820410"/>
              <a:ext cx="2101962" cy="2413743"/>
              <a:chOff x="802640" y="1320800"/>
              <a:chExt cx="2438400" cy="2448460"/>
            </a:xfrm>
          </p:grpSpPr>
          <p:grpSp>
            <p:nvGrpSpPr>
              <p:cNvPr id="289" name="Google Shape;289;p7"/>
              <p:cNvGrpSpPr/>
              <p:nvPr/>
            </p:nvGrpSpPr>
            <p:grpSpPr>
              <a:xfrm>
                <a:off x="802640" y="1320800"/>
                <a:ext cx="2438400" cy="1846660"/>
                <a:chOff x="802640" y="1320800"/>
                <a:chExt cx="2438400" cy="1846660"/>
              </a:xfrm>
            </p:grpSpPr>
            <p:sp>
              <p:nvSpPr>
                <p:cNvPr id="290" name="Google Shape;290;p7"/>
                <p:cNvSpPr/>
                <p:nvPr/>
              </p:nvSpPr>
              <p:spPr>
                <a:xfrm>
                  <a:off x="802640" y="1320800"/>
                  <a:ext cx="2438400" cy="1846660"/>
                </a:xfrm>
                <a:prstGeom prst="rect">
                  <a:avLst/>
                </a:prstGeom>
                <a:solidFill>
                  <a:schemeClr val="lt1"/>
                </a:solidFill>
                <a:ln cap="rnd" cmpd="sng" w="22225">
                  <a:solidFill>
                    <a:srgbClr val="33333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Gill Sans"/>
                    <a:ea typeface="Gill Sans"/>
                    <a:cs typeface="Gill Sans"/>
                    <a:sym typeface="Gill Sans"/>
                  </a:endParaRPr>
                </a:p>
              </p:txBody>
            </p:sp>
            <p:sp>
              <p:nvSpPr>
                <p:cNvPr id="291" name="Google Shape;291;p7"/>
                <p:cNvSpPr txBox="1"/>
                <p:nvPr/>
              </p:nvSpPr>
              <p:spPr>
                <a:xfrm>
                  <a:off x="802640" y="1320800"/>
                  <a:ext cx="1219200" cy="312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it-IT" sz="1400">
                      <a:solidFill>
                        <a:schemeClr val="dk1"/>
                      </a:solidFill>
                      <a:latin typeface="Gill Sans"/>
                      <a:ea typeface="Gill Sans"/>
                      <a:cs typeface="Gill Sans"/>
                      <a:sym typeface="Gill Sans"/>
                    </a:rPr>
                    <a:t>call</a:t>
                  </a:r>
                  <a:endParaRPr sz="1400">
                    <a:solidFill>
                      <a:schemeClr val="dk1"/>
                    </a:solidFill>
                    <a:latin typeface="Gill Sans"/>
                    <a:ea typeface="Gill Sans"/>
                    <a:cs typeface="Gill Sans"/>
                    <a:sym typeface="Gill Sans"/>
                  </a:endParaRPr>
                </a:p>
              </p:txBody>
            </p:sp>
            <p:sp>
              <p:nvSpPr>
                <p:cNvPr id="292" name="Google Shape;292;p7"/>
                <p:cNvSpPr txBox="1"/>
                <p:nvPr/>
              </p:nvSpPr>
              <p:spPr>
                <a:xfrm>
                  <a:off x="2021840" y="1320800"/>
                  <a:ext cx="1219200" cy="312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it-IT" sz="1400">
                      <a:solidFill>
                        <a:schemeClr val="dk1"/>
                      </a:solidFill>
                      <a:latin typeface="Gill Sans"/>
                      <a:ea typeface="Gill Sans"/>
                      <a:cs typeface="Gill Sans"/>
                      <a:sym typeface="Gill Sans"/>
                    </a:rPr>
                    <a:t>non</a:t>
                  </a:r>
                  <a:endParaRPr sz="1400">
                    <a:solidFill>
                      <a:schemeClr val="dk1"/>
                    </a:solidFill>
                    <a:latin typeface="Gill Sans"/>
                    <a:ea typeface="Gill Sans"/>
                    <a:cs typeface="Gill Sans"/>
                    <a:sym typeface="Gill Sans"/>
                  </a:endParaRPr>
                </a:p>
              </p:txBody>
            </p:sp>
            <p:sp>
              <p:nvSpPr>
                <p:cNvPr id="293" name="Google Shape;293;p7"/>
                <p:cNvSpPr txBox="1"/>
                <p:nvPr/>
              </p:nvSpPr>
              <p:spPr>
                <a:xfrm>
                  <a:off x="802640" y="1690132"/>
                  <a:ext cx="1219200" cy="3123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it-IT" sz="1400">
                      <a:solidFill>
                        <a:schemeClr val="dk1"/>
                      </a:solidFill>
                      <a:latin typeface="Gill Sans"/>
                      <a:ea typeface="Gill Sans"/>
                      <a:cs typeface="Gill Sans"/>
                      <a:sym typeface="Gill Sans"/>
                    </a:rPr>
                    <a:t>dirty</a:t>
                  </a:r>
                  <a:endParaRPr sz="1400">
                    <a:solidFill>
                      <a:schemeClr val="dk1"/>
                    </a:solidFill>
                    <a:latin typeface="Gill Sans"/>
                    <a:ea typeface="Gill Sans"/>
                    <a:cs typeface="Gill Sans"/>
                    <a:sym typeface="Gill Sans"/>
                  </a:endParaRPr>
                </a:p>
              </p:txBody>
            </p:sp>
            <p:sp>
              <p:nvSpPr>
                <p:cNvPr id="294" name="Google Shape;294;p7"/>
                <p:cNvSpPr txBox="1"/>
                <p:nvPr/>
              </p:nvSpPr>
              <p:spPr>
                <a:xfrm>
                  <a:off x="2021840" y="1690132"/>
                  <a:ext cx="1219200" cy="3123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it-IT" sz="1400">
                      <a:solidFill>
                        <a:schemeClr val="dk1"/>
                      </a:solidFill>
                      <a:latin typeface="Gill Sans"/>
                      <a:ea typeface="Gill Sans"/>
                      <a:cs typeface="Gill Sans"/>
                      <a:sym typeface="Gill Sans"/>
                    </a:rPr>
                    <a:t>wizzair</a:t>
                  </a:r>
                  <a:endParaRPr sz="1400">
                    <a:solidFill>
                      <a:schemeClr val="dk1"/>
                    </a:solidFill>
                    <a:latin typeface="Gill Sans"/>
                    <a:ea typeface="Gill Sans"/>
                    <a:cs typeface="Gill Sans"/>
                    <a:sym typeface="Gill Sans"/>
                  </a:endParaRPr>
                </a:p>
              </p:txBody>
            </p:sp>
            <p:sp>
              <p:nvSpPr>
                <p:cNvPr id="295" name="Google Shape;295;p7"/>
                <p:cNvSpPr txBox="1"/>
                <p:nvPr/>
              </p:nvSpPr>
              <p:spPr>
                <a:xfrm>
                  <a:off x="802640" y="2059464"/>
                  <a:ext cx="1219200" cy="312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it-IT" sz="1400">
                      <a:solidFill>
                        <a:schemeClr val="dk1"/>
                      </a:solidFill>
                      <a:latin typeface="Gill Sans"/>
                      <a:ea typeface="Gill Sans"/>
                      <a:cs typeface="Gill Sans"/>
                      <a:sym typeface="Gill Sans"/>
                    </a:rPr>
                    <a:t>minus</a:t>
                  </a:r>
                  <a:endParaRPr sz="1400">
                    <a:solidFill>
                      <a:schemeClr val="dk1"/>
                    </a:solidFill>
                    <a:latin typeface="Gill Sans"/>
                    <a:ea typeface="Gill Sans"/>
                    <a:cs typeface="Gill Sans"/>
                    <a:sym typeface="Gill Sans"/>
                  </a:endParaRPr>
                </a:p>
              </p:txBody>
            </p:sp>
            <p:sp>
              <p:nvSpPr>
                <p:cNvPr id="296" name="Google Shape;296;p7"/>
                <p:cNvSpPr txBox="1"/>
                <p:nvPr/>
              </p:nvSpPr>
              <p:spPr>
                <a:xfrm>
                  <a:off x="2021840" y="2059464"/>
                  <a:ext cx="1219200" cy="312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it-IT" sz="1400">
                      <a:solidFill>
                        <a:schemeClr val="dk1"/>
                      </a:solidFill>
                      <a:latin typeface="Gill Sans"/>
                      <a:ea typeface="Gill Sans"/>
                      <a:cs typeface="Gill Sans"/>
                      <a:sym typeface="Gill Sans"/>
                    </a:rPr>
                    <a:t>existent</a:t>
                  </a:r>
                  <a:endParaRPr sz="1400">
                    <a:solidFill>
                      <a:schemeClr val="dk1"/>
                    </a:solidFill>
                    <a:latin typeface="Gill Sans"/>
                    <a:ea typeface="Gill Sans"/>
                    <a:cs typeface="Gill Sans"/>
                    <a:sym typeface="Gill Sans"/>
                  </a:endParaRPr>
                </a:p>
              </p:txBody>
            </p:sp>
            <p:sp>
              <p:nvSpPr>
                <p:cNvPr id="297" name="Google Shape;297;p7"/>
                <p:cNvSpPr txBox="1"/>
                <p:nvPr/>
              </p:nvSpPr>
              <p:spPr>
                <a:xfrm>
                  <a:off x="802640" y="2428796"/>
                  <a:ext cx="1219200" cy="3123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it-IT" sz="1400">
                      <a:solidFill>
                        <a:schemeClr val="dk1"/>
                      </a:solidFill>
                      <a:latin typeface="Gill Sans"/>
                      <a:ea typeface="Gill Sans"/>
                      <a:cs typeface="Gill Sans"/>
                      <a:sym typeface="Gill Sans"/>
                    </a:rPr>
                    <a:t>simple</a:t>
                  </a:r>
                  <a:endParaRPr sz="1400">
                    <a:solidFill>
                      <a:schemeClr val="dk1"/>
                    </a:solidFill>
                    <a:latin typeface="Gill Sans"/>
                    <a:ea typeface="Gill Sans"/>
                    <a:cs typeface="Gill Sans"/>
                    <a:sym typeface="Gill Sans"/>
                  </a:endParaRPr>
                </a:p>
              </p:txBody>
            </p:sp>
            <p:sp>
              <p:nvSpPr>
                <p:cNvPr id="298" name="Google Shape;298;p7"/>
                <p:cNvSpPr txBox="1"/>
                <p:nvPr/>
              </p:nvSpPr>
              <p:spPr>
                <a:xfrm>
                  <a:off x="2021840" y="2428796"/>
                  <a:ext cx="1219200" cy="3123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it-IT" sz="1400">
                      <a:solidFill>
                        <a:schemeClr val="dk1"/>
                      </a:solidFill>
                      <a:latin typeface="Gill Sans"/>
                      <a:ea typeface="Gill Sans"/>
                      <a:cs typeface="Gill Sans"/>
                      <a:sym typeface="Gill Sans"/>
                    </a:rPr>
                    <a:t>select</a:t>
                  </a:r>
                  <a:endParaRPr sz="1400">
                    <a:solidFill>
                      <a:schemeClr val="dk1"/>
                    </a:solidFill>
                    <a:latin typeface="Gill Sans"/>
                    <a:ea typeface="Gill Sans"/>
                    <a:cs typeface="Gill Sans"/>
                    <a:sym typeface="Gill Sans"/>
                  </a:endParaRPr>
                </a:p>
              </p:txBody>
            </p:sp>
            <p:sp>
              <p:nvSpPr>
                <p:cNvPr id="299" name="Google Shape;299;p7"/>
                <p:cNvSpPr txBox="1"/>
                <p:nvPr/>
              </p:nvSpPr>
              <p:spPr>
                <a:xfrm>
                  <a:off x="802640" y="2798128"/>
                  <a:ext cx="1219200" cy="312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it-IT" sz="1400">
                      <a:solidFill>
                        <a:schemeClr val="dk1"/>
                      </a:solidFill>
                      <a:latin typeface="Gill Sans"/>
                      <a:ea typeface="Gill Sans"/>
                      <a:cs typeface="Gill Sans"/>
                      <a:sym typeface="Gill Sans"/>
                    </a:rPr>
                    <a:t>button</a:t>
                  </a:r>
                  <a:endParaRPr sz="1400">
                    <a:solidFill>
                      <a:schemeClr val="dk1"/>
                    </a:solidFill>
                    <a:latin typeface="Gill Sans"/>
                    <a:ea typeface="Gill Sans"/>
                    <a:cs typeface="Gill Sans"/>
                    <a:sym typeface="Gill Sans"/>
                  </a:endParaRPr>
                </a:p>
              </p:txBody>
            </p:sp>
            <p:sp>
              <p:nvSpPr>
                <p:cNvPr id="300" name="Google Shape;300;p7"/>
                <p:cNvSpPr txBox="1"/>
                <p:nvPr/>
              </p:nvSpPr>
              <p:spPr>
                <a:xfrm>
                  <a:off x="2021840" y="2798128"/>
                  <a:ext cx="1219200" cy="312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it-IT" sz="1400">
                      <a:solidFill>
                        <a:schemeClr val="dk1"/>
                      </a:solidFill>
                      <a:latin typeface="Gill Sans"/>
                      <a:ea typeface="Gill Sans"/>
                      <a:cs typeface="Gill Sans"/>
                      <a:sym typeface="Gill Sans"/>
                    </a:rPr>
                    <a:t>cold</a:t>
                  </a:r>
                  <a:endParaRPr sz="1400">
                    <a:solidFill>
                      <a:schemeClr val="dk1"/>
                    </a:solidFill>
                    <a:latin typeface="Gill Sans"/>
                    <a:ea typeface="Gill Sans"/>
                    <a:cs typeface="Gill Sans"/>
                    <a:sym typeface="Gill Sans"/>
                  </a:endParaRPr>
                </a:p>
              </p:txBody>
            </p:sp>
          </p:grpSp>
          <p:sp>
            <p:nvSpPr>
              <p:cNvPr id="301" name="Google Shape;301;p7"/>
              <p:cNvSpPr/>
              <p:nvPr/>
            </p:nvSpPr>
            <p:spPr>
              <a:xfrm>
                <a:off x="802640" y="3167460"/>
                <a:ext cx="2438400" cy="601800"/>
              </a:xfrm>
              <a:prstGeom prst="rect">
                <a:avLst/>
              </a:prstGeom>
              <a:solidFill>
                <a:srgbClr val="333333"/>
              </a:solidFill>
              <a:ln cap="rnd" cmpd="sng" w="22225">
                <a:solidFill>
                  <a:srgbClr val="33333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it-IT" sz="1600">
                    <a:solidFill>
                      <a:schemeClr val="lt1"/>
                    </a:solidFill>
                    <a:latin typeface="Gill Sans"/>
                    <a:ea typeface="Gill Sans"/>
                    <a:cs typeface="Gill Sans"/>
                    <a:sym typeface="Gill Sans"/>
                  </a:rPr>
                  <a:t>Customer</a:t>
                </a:r>
                <a:endParaRPr/>
              </a:p>
              <a:p>
                <a:pPr indent="0" lvl="0" marL="0" marR="0" rtl="0" algn="ctr">
                  <a:spcBef>
                    <a:spcPts val="0"/>
                  </a:spcBef>
                  <a:spcAft>
                    <a:spcPts val="0"/>
                  </a:spcAft>
                  <a:buNone/>
                </a:pPr>
                <a:r>
                  <a:rPr lang="it-IT" sz="1600">
                    <a:solidFill>
                      <a:schemeClr val="lt1"/>
                    </a:solidFill>
                    <a:latin typeface="Gill Sans"/>
                    <a:ea typeface="Gill Sans"/>
                    <a:cs typeface="Gill Sans"/>
                    <a:sym typeface="Gill Sans"/>
                  </a:rPr>
                  <a:t>Service</a:t>
                </a:r>
                <a:endParaRPr sz="1600">
                  <a:solidFill>
                    <a:schemeClr val="lt1"/>
                  </a:solidFill>
                  <a:latin typeface="Gill Sans"/>
                  <a:ea typeface="Gill Sans"/>
                  <a:cs typeface="Gill Sans"/>
                  <a:sym typeface="Gill Sans"/>
                </a:endParaRPr>
              </a:p>
            </p:txBody>
          </p:sp>
        </p:grpSp>
      </p:grpSp>
      <p:pic>
        <p:nvPicPr>
          <p:cNvPr descr="Chart, bar chart&#10;&#10;Description automatically generated" id="302" name="Google Shape;302;p7"/>
          <p:cNvPicPr preferRelativeResize="0"/>
          <p:nvPr/>
        </p:nvPicPr>
        <p:blipFill rotWithShape="1">
          <a:blip r:embed="rId5">
            <a:alphaModFix/>
          </a:blip>
          <a:srcRect b="0" l="0" r="0" t="0"/>
          <a:stretch/>
        </p:blipFill>
        <p:spPr>
          <a:xfrm>
            <a:off x="9714025" y="2689599"/>
            <a:ext cx="2072375" cy="3544574"/>
          </a:xfrm>
          <a:prstGeom prst="rect">
            <a:avLst/>
          </a:prstGeom>
          <a:noFill/>
          <a:ln>
            <a:noFill/>
          </a:ln>
        </p:spPr>
      </p:pic>
      <p:sp>
        <p:nvSpPr>
          <p:cNvPr id="303" name="Google Shape;303;p7"/>
          <p:cNvSpPr txBox="1"/>
          <p:nvPr/>
        </p:nvSpPr>
        <p:spPr>
          <a:xfrm>
            <a:off x="584974" y="3161125"/>
            <a:ext cx="33855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it-IT" sz="1800">
                <a:solidFill>
                  <a:srgbClr val="FFFFFF"/>
                </a:solidFill>
                <a:latin typeface="Gill Sans"/>
                <a:ea typeface="Gill Sans"/>
                <a:cs typeface="Gill Sans"/>
                <a:sym typeface="Gill Sans"/>
              </a:rPr>
              <a:t>A</a:t>
            </a:r>
            <a:endParaRPr sz="1800">
              <a:solidFill>
                <a:srgbClr val="FFFFFF"/>
              </a:solidFill>
              <a:latin typeface="Gill Sans"/>
              <a:ea typeface="Gill Sans"/>
              <a:cs typeface="Gill Sans"/>
              <a:sym typeface="Gill Sans"/>
            </a:endParaRPr>
          </a:p>
        </p:txBody>
      </p:sp>
      <p:sp>
        <p:nvSpPr>
          <p:cNvPr id="304" name="Google Shape;304;p7"/>
          <p:cNvSpPr txBox="1"/>
          <p:nvPr/>
        </p:nvSpPr>
        <p:spPr>
          <a:xfrm>
            <a:off x="2808403" y="3164880"/>
            <a:ext cx="31451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it-IT" sz="1800">
                <a:solidFill>
                  <a:srgbClr val="FFFFFF"/>
                </a:solidFill>
                <a:latin typeface="Gill Sans"/>
                <a:ea typeface="Gill Sans"/>
                <a:cs typeface="Gill Sans"/>
                <a:sym typeface="Gill Sans"/>
              </a:rPr>
              <a:t>B</a:t>
            </a:r>
            <a:endParaRPr sz="1800">
              <a:solidFill>
                <a:srgbClr val="FFFFFF"/>
              </a:solidFill>
              <a:latin typeface="Gill Sans"/>
              <a:ea typeface="Gill Sans"/>
              <a:cs typeface="Gill Sans"/>
              <a:sym typeface="Gill Sans"/>
            </a:endParaRPr>
          </a:p>
        </p:txBody>
      </p:sp>
      <p:sp>
        <p:nvSpPr>
          <p:cNvPr id="305" name="Google Shape;305;p7"/>
          <p:cNvSpPr txBox="1"/>
          <p:nvPr/>
        </p:nvSpPr>
        <p:spPr>
          <a:xfrm>
            <a:off x="5071365" y="3168572"/>
            <a:ext cx="34817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it-IT" sz="1800">
                <a:solidFill>
                  <a:srgbClr val="FFFFFF"/>
                </a:solidFill>
                <a:latin typeface="Gill Sans"/>
                <a:ea typeface="Gill Sans"/>
                <a:cs typeface="Gill Sans"/>
                <a:sym typeface="Gill Sans"/>
              </a:rPr>
              <a:t>C</a:t>
            </a:r>
            <a:endParaRPr sz="1800">
              <a:solidFill>
                <a:srgbClr val="FFFFFF"/>
              </a:solidFill>
              <a:latin typeface="Gill Sans"/>
              <a:ea typeface="Gill Sans"/>
              <a:cs typeface="Gill Sans"/>
              <a:sym typeface="Gill Sans"/>
            </a:endParaRPr>
          </a:p>
        </p:txBody>
      </p:sp>
      <p:sp>
        <p:nvSpPr>
          <p:cNvPr id="306" name="Google Shape;306;p7"/>
          <p:cNvSpPr txBox="1"/>
          <p:nvPr/>
        </p:nvSpPr>
        <p:spPr>
          <a:xfrm>
            <a:off x="7339218" y="3161125"/>
            <a:ext cx="35779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it-IT" sz="1800">
                <a:solidFill>
                  <a:srgbClr val="FFFFFF"/>
                </a:solidFill>
                <a:latin typeface="Gill Sans"/>
                <a:ea typeface="Gill Sans"/>
                <a:cs typeface="Gill Sans"/>
                <a:sym typeface="Gill Sans"/>
              </a:rPr>
              <a:t>D</a:t>
            </a:r>
            <a:endParaRPr sz="1800">
              <a:solidFill>
                <a:srgbClr val="FFFFFF"/>
              </a:solidFill>
              <a:latin typeface="Gill Sans"/>
              <a:ea typeface="Gill Sans"/>
              <a:cs typeface="Gill Sans"/>
              <a:sym typeface="Gill Sans"/>
            </a:endParaRPr>
          </a:p>
        </p:txBody>
      </p:sp>
      <p:sp>
        <p:nvSpPr>
          <p:cNvPr id="307" name="Google Shape;307;p7"/>
          <p:cNvSpPr txBox="1"/>
          <p:nvPr/>
        </p:nvSpPr>
        <p:spPr>
          <a:xfrm>
            <a:off x="584974" y="5748306"/>
            <a:ext cx="30008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it-IT" sz="1800">
                <a:solidFill>
                  <a:srgbClr val="FFFFFF"/>
                </a:solidFill>
                <a:latin typeface="Gill Sans"/>
                <a:ea typeface="Gill Sans"/>
                <a:cs typeface="Gill Sans"/>
                <a:sym typeface="Gill Sans"/>
              </a:rPr>
              <a:t>E</a:t>
            </a:r>
            <a:endParaRPr sz="1800">
              <a:solidFill>
                <a:srgbClr val="FFFFFF"/>
              </a:solidFill>
              <a:latin typeface="Gill Sans"/>
              <a:ea typeface="Gill Sans"/>
              <a:cs typeface="Gill Sans"/>
              <a:sym typeface="Gill Sans"/>
            </a:endParaRPr>
          </a:p>
        </p:txBody>
      </p:sp>
      <p:sp>
        <p:nvSpPr>
          <p:cNvPr id="308" name="Google Shape;308;p7"/>
          <p:cNvSpPr txBox="1"/>
          <p:nvPr/>
        </p:nvSpPr>
        <p:spPr>
          <a:xfrm>
            <a:off x="2808403" y="5752061"/>
            <a:ext cx="29367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it-IT" sz="1800">
                <a:solidFill>
                  <a:srgbClr val="FFFFFF"/>
                </a:solidFill>
                <a:latin typeface="Gill Sans"/>
                <a:ea typeface="Gill Sans"/>
                <a:cs typeface="Gill Sans"/>
                <a:sym typeface="Gill Sans"/>
              </a:rPr>
              <a:t>F</a:t>
            </a:r>
            <a:endParaRPr sz="1800">
              <a:solidFill>
                <a:srgbClr val="FFFFFF"/>
              </a:solidFill>
              <a:latin typeface="Gill Sans"/>
              <a:ea typeface="Gill Sans"/>
              <a:cs typeface="Gill Sans"/>
              <a:sym typeface="Gill Sans"/>
            </a:endParaRPr>
          </a:p>
        </p:txBody>
      </p:sp>
      <p:sp>
        <p:nvSpPr>
          <p:cNvPr id="309" name="Google Shape;309;p7"/>
          <p:cNvSpPr txBox="1"/>
          <p:nvPr/>
        </p:nvSpPr>
        <p:spPr>
          <a:xfrm>
            <a:off x="5071365" y="5755753"/>
            <a:ext cx="35618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it-IT" sz="1800">
                <a:solidFill>
                  <a:srgbClr val="FFFFFF"/>
                </a:solidFill>
                <a:latin typeface="Gill Sans"/>
                <a:ea typeface="Gill Sans"/>
                <a:cs typeface="Gill Sans"/>
                <a:sym typeface="Gill Sans"/>
              </a:rPr>
              <a:t>G</a:t>
            </a:r>
            <a:endParaRPr sz="1800">
              <a:solidFill>
                <a:srgbClr val="FFFFFF"/>
              </a:solidFill>
              <a:latin typeface="Gill Sans"/>
              <a:ea typeface="Gill Sans"/>
              <a:cs typeface="Gill Sans"/>
              <a:sym typeface="Gill Sans"/>
            </a:endParaRPr>
          </a:p>
        </p:txBody>
      </p:sp>
      <p:sp>
        <p:nvSpPr>
          <p:cNvPr id="310" name="Google Shape;310;p7"/>
          <p:cNvSpPr txBox="1"/>
          <p:nvPr/>
        </p:nvSpPr>
        <p:spPr>
          <a:xfrm>
            <a:off x="7339218" y="5748306"/>
            <a:ext cx="35298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it-IT" sz="1800">
                <a:solidFill>
                  <a:srgbClr val="FFFFFF"/>
                </a:solidFill>
                <a:latin typeface="Gill Sans"/>
                <a:ea typeface="Gill Sans"/>
                <a:cs typeface="Gill Sans"/>
                <a:sym typeface="Gill Sans"/>
              </a:rPr>
              <a:t>H</a:t>
            </a:r>
            <a:endParaRPr sz="1800">
              <a:solidFill>
                <a:srgbClr val="FFFFFF"/>
              </a:solidFill>
              <a:latin typeface="Gill Sans"/>
              <a:ea typeface="Gill Sans"/>
              <a:cs typeface="Gill Sans"/>
              <a:sym typeface="Gill San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8"/>
          <p:cNvSpPr txBox="1"/>
          <p:nvPr/>
        </p:nvSpPr>
        <p:spPr>
          <a:xfrm>
            <a:off x="400804" y="255023"/>
            <a:ext cx="113157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it-IT" sz="1800">
                <a:solidFill>
                  <a:schemeClr val="dk1"/>
                </a:solidFill>
                <a:latin typeface="Avenir"/>
                <a:ea typeface="Avenir"/>
                <a:cs typeface="Avenir"/>
                <a:sym typeface="Avenir"/>
              </a:rPr>
              <a:t>EACH AIRLINE PROVOKES VERY DIFFERENT FEELINGS</a:t>
            </a:r>
            <a:endParaRPr/>
          </a:p>
        </p:txBody>
      </p:sp>
      <p:pic>
        <p:nvPicPr>
          <p:cNvPr descr="Chart, histogram&#10;&#10;Description automatically generated" id="317" name="Google Shape;317;p8"/>
          <p:cNvPicPr preferRelativeResize="0"/>
          <p:nvPr/>
        </p:nvPicPr>
        <p:blipFill rotWithShape="1">
          <a:blip r:embed="rId3">
            <a:alphaModFix/>
          </a:blip>
          <a:srcRect b="0" l="0" r="0" t="0"/>
          <a:stretch/>
        </p:blipFill>
        <p:spPr>
          <a:xfrm>
            <a:off x="1176086" y="3881400"/>
            <a:ext cx="2837047" cy="2800860"/>
          </a:xfrm>
          <a:prstGeom prst="rect">
            <a:avLst/>
          </a:prstGeom>
          <a:noFill/>
          <a:ln>
            <a:noFill/>
          </a:ln>
        </p:spPr>
      </p:pic>
      <p:pic>
        <p:nvPicPr>
          <p:cNvPr descr="Chart, histogram&#10;&#10;Description automatically generated" id="318" name="Google Shape;318;p8"/>
          <p:cNvPicPr preferRelativeResize="0"/>
          <p:nvPr/>
        </p:nvPicPr>
        <p:blipFill rotWithShape="1">
          <a:blip r:embed="rId4">
            <a:alphaModFix/>
          </a:blip>
          <a:srcRect b="0" l="0" r="0" t="0"/>
          <a:stretch/>
        </p:blipFill>
        <p:spPr>
          <a:xfrm>
            <a:off x="8836032" y="3881399"/>
            <a:ext cx="2880472" cy="2800861"/>
          </a:xfrm>
          <a:prstGeom prst="rect">
            <a:avLst/>
          </a:prstGeom>
          <a:noFill/>
          <a:ln>
            <a:noFill/>
          </a:ln>
        </p:spPr>
      </p:pic>
      <p:pic>
        <p:nvPicPr>
          <p:cNvPr descr="A picture containing music&#10;&#10;Description automatically generated" id="319" name="Google Shape;319;p8"/>
          <p:cNvPicPr preferRelativeResize="0"/>
          <p:nvPr/>
        </p:nvPicPr>
        <p:blipFill rotWithShape="1">
          <a:blip r:embed="rId5">
            <a:alphaModFix/>
          </a:blip>
          <a:srcRect b="0" l="0" r="0" t="0"/>
          <a:stretch/>
        </p:blipFill>
        <p:spPr>
          <a:xfrm>
            <a:off x="1176086" y="928139"/>
            <a:ext cx="2793623" cy="2800860"/>
          </a:xfrm>
          <a:prstGeom prst="rect">
            <a:avLst/>
          </a:prstGeom>
          <a:noFill/>
          <a:ln>
            <a:noFill/>
          </a:ln>
        </p:spPr>
      </p:pic>
      <p:pic>
        <p:nvPicPr>
          <p:cNvPr descr="Chart, histogram&#10;&#10;Description automatically generated" id="320" name="Google Shape;320;p8"/>
          <p:cNvPicPr preferRelativeResize="0"/>
          <p:nvPr/>
        </p:nvPicPr>
        <p:blipFill rotWithShape="1">
          <a:blip r:embed="rId6">
            <a:alphaModFix/>
          </a:blip>
          <a:srcRect b="0" l="0" r="0" t="0"/>
          <a:stretch/>
        </p:blipFill>
        <p:spPr>
          <a:xfrm>
            <a:off x="8836032" y="928140"/>
            <a:ext cx="2837047" cy="2800860"/>
          </a:xfrm>
          <a:prstGeom prst="rect">
            <a:avLst/>
          </a:prstGeom>
          <a:noFill/>
          <a:ln>
            <a:noFill/>
          </a:ln>
        </p:spPr>
      </p:pic>
      <p:pic>
        <p:nvPicPr>
          <p:cNvPr descr="Chart, histogram&#10;&#10;Description automatically generated" id="321" name="Google Shape;321;p8"/>
          <p:cNvPicPr preferRelativeResize="0"/>
          <p:nvPr/>
        </p:nvPicPr>
        <p:blipFill rotWithShape="1">
          <a:blip r:embed="rId7">
            <a:alphaModFix/>
          </a:blip>
          <a:srcRect b="0" l="0" r="0" t="0"/>
          <a:stretch/>
        </p:blipFill>
        <p:spPr>
          <a:xfrm>
            <a:off x="5006059" y="928140"/>
            <a:ext cx="2837047" cy="2800860"/>
          </a:xfrm>
          <a:prstGeom prst="rect">
            <a:avLst/>
          </a:prstGeom>
          <a:noFill/>
          <a:ln>
            <a:noFill/>
          </a:ln>
        </p:spPr>
      </p:pic>
      <p:pic>
        <p:nvPicPr>
          <p:cNvPr descr="A picture containing music&#10;&#10;Description automatically generated" id="322" name="Google Shape;322;p8"/>
          <p:cNvPicPr preferRelativeResize="0"/>
          <p:nvPr/>
        </p:nvPicPr>
        <p:blipFill rotWithShape="1">
          <a:blip r:embed="rId8">
            <a:alphaModFix/>
          </a:blip>
          <a:srcRect b="0" l="0" r="0" t="0"/>
          <a:stretch/>
        </p:blipFill>
        <p:spPr>
          <a:xfrm>
            <a:off x="5006059" y="3881400"/>
            <a:ext cx="2837047" cy="2800860"/>
          </a:xfrm>
          <a:prstGeom prst="rect">
            <a:avLst/>
          </a:prstGeom>
          <a:noFill/>
          <a:ln>
            <a:noFill/>
          </a:ln>
        </p:spPr>
      </p:pic>
      <p:pic>
        <p:nvPicPr>
          <p:cNvPr descr="Surprised face outline with solid fill" id="323" name="Google Shape;323;p8"/>
          <p:cNvPicPr preferRelativeResize="0"/>
          <p:nvPr/>
        </p:nvPicPr>
        <p:blipFill rotWithShape="1">
          <a:blip r:embed="rId9">
            <a:alphaModFix/>
          </a:blip>
          <a:srcRect b="0" l="0" r="0" t="0"/>
          <a:stretch/>
        </p:blipFill>
        <p:spPr>
          <a:xfrm>
            <a:off x="4091659" y="3881399"/>
            <a:ext cx="914400" cy="914400"/>
          </a:xfrm>
          <a:prstGeom prst="rect">
            <a:avLst/>
          </a:prstGeom>
          <a:noFill/>
          <a:ln>
            <a:noFill/>
          </a:ln>
        </p:spPr>
      </p:pic>
      <p:pic>
        <p:nvPicPr>
          <p:cNvPr descr="Sad face outline with solid fill" id="324" name="Google Shape;324;p8"/>
          <p:cNvPicPr preferRelativeResize="0"/>
          <p:nvPr/>
        </p:nvPicPr>
        <p:blipFill rotWithShape="1">
          <a:blip r:embed="rId10">
            <a:alphaModFix/>
          </a:blip>
          <a:srcRect b="0" l="0" r="0" t="0"/>
          <a:stretch/>
        </p:blipFill>
        <p:spPr>
          <a:xfrm>
            <a:off x="4091659" y="928139"/>
            <a:ext cx="914400" cy="914400"/>
          </a:xfrm>
          <a:prstGeom prst="rect">
            <a:avLst/>
          </a:prstGeom>
          <a:noFill/>
          <a:ln>
            <a:noFill/>
          </a:ln>
        </p:spPr>
      </p:pic>
      <p:pic>
        <p:nvPicPr>
          <p:cNvPr descr="Angry face outline with solid fill" id="325" name="Google Shape;325;p8"/>
          <p:cNvPicPr preferRelativeResize="0"/>
          <p:nvPr/>
        </p:nvPicPr>
        <p:blipFill rotWithShape="1">
          <a:blip r:embed="rId11">
            <a:alphaModFix/>
          </a:blip>
          <a:srcRect b="0" l="0" r="0" t="0"/>
          <a:stretch/>
        </p:blipFill>
        <p:spPr>
          <a:xfrm>
            <a:off x="261686" y="3881399"/>
            <a:ext cx="914400" cy="914400"/>
          </a:xfrm>
          <a:prstGeom prst="rect">
            <a:avLst/>
          </a:prstGeom>
          <a:noFill/>
          <a:ln>
            <a:noFill/>
          </a:ln>
        </p:spPr>
      </p:pic>
      <p:pic>
        <p:nvPicPr>
          <p:cNvPr descr="Smiling face outline with solid fill" id="326" name="Google Shape;326;p8"/>
          <p:cNvPicPr preferRelativeResize="0"/>
          <p:nvPr/>
        </p:nvPicPr>
        <p:blipFill rotWithShape="1">
          <a:blip r:embed="rId12">
            <a:alphaModFix/>
          </a:blip>
          <a:srcRect b="0" l="0" r="0" t="0"/>
          <a:stretch/>
        </p:blipFill>
        <p:spPr>
          <a:xfrm>
            <a:off x="261686" y="928139"/>
            <a:ext cx="914400" cy="914400"/>
          </a:xfrm>
          <a:prstGeom prst="rect">
            <a:avLst/>
          </a:prstGeom>
          <a:noFill/>
          <a:ln>
            <a:noFill/>
          </a:ln>
        </p:spPr>
      </p:pic>
      <p:pic>
        <p:nvPicPr>
          <p:cNvPr descr="Neutral face outline with solid fill" id="327" name="Google Shape;327;p8"/>
          <p:cNvPicPr preferRelativeResize="0"/>
          <p:nvPr/>
        </p:nvPicPr>
        <p:blipFill rotWithShape="1">
          <a:blip r:embed="rId13">
            <a:alphaModFix/>
          </a:blip>
          <a:srcRect b="0" l="0" r="0" t="0"/>
          <a:stretch/>
        </p:blipFill>
        <p:spPr>
          <a:xfrm>
            <a:off x="7921632" y="928139"/>
            <a:ext cx="914400" cy="914400"/>
          </a:xfrm>
          <a:prstGeom prst="rect">
            <a:avLst/>
          </a:prstGeom>
          <a:noFill/>
          <a:ln>
            <a:noFill/>
          </a:ln>
        </p:spPr>
      </p:pic>
      <p:pic>
        <p:nvPicPr>
          <p:cNvPr descr="Shape&#10;&#10;Description automatically generated with low confidence" id="328" name="Google Shape;328;p8"/>
          <p:cNvPicPr preferRelativeResize="0"/>
          <p:nvPr/>
        </p:nvPicPr>
        <p:blipFill rotWithShape="1">
          <a:blip r:embed="rId14">
            <a:alphaModFix/>
          </a:blip>
          <a:srcRect b="0" l="0" r="0" t="0"/>
          <a:stretch/>
        </p:blipFill>
        <p:spPr>
          <a:xfrm>
            <a:off x="7994542" y="3993572"/>
            <a:ext cx="690054" cy="69005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9"/>
          <p:cNvSpPr/>
          <p:nvPr/>
        </p:nvSpPr>
        <p:spPr>
          <a:xfrm>
            <a:off x="447040" y="1270322"/>
            <a:ext cx="7591067" cy="5046847"/>
          </a:xfrm>
          <a:prstGeom prst="rect">
            <a:avLst/>
          </a:prstGeom>
          <a:solidFill>
            <a:srgbClr val="333333"/>
          </a:solidFill>
          <a:ln cap="rnd" cmpd="sng" w="22225">
            <a:solidFill>
              <a:srgbClr val="33333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it-IT" sz="4800">
                <a:solidFill>
                  <a:schemeClr val="lt1"/>
                </a:solidFill>
                <a:latin typeface="Avenir"/>
                <a:ea typeface="Avenir"/>
                <a:cs typeface="Avenir"/>
                <a:sym typeface="Avenir"/>
              </a:rPr>
              <a:t>Insights</a:t>
            </a:r>
            <a:endParaRPr b="1" sz="4800">
              <a:solidFill>
                <a:schemeClr val="lt1"/>
              </a:solidFill>
              <a:latin typeface="Avenir"/>
              <a:ea typeface="Avenir"/>
              <a:cs typeface="Avenir"/>
              <a:sym typeface="Avenir"/>
            </a:endParaRPr>
          </a:p>
        </p:txBody>
      </p:sp>
      <p:pic>
        <p:nvPicPr>
          <p:cNvPr id="335" name="Google Shape;335;p9"/>
          <p:cNvPicPr preferRelativeResize="0"/>
          <p:nvPr/>
        </p:nvPicPr>
        <p:blipFill rotWithShape="1">
          <a:blip r:embed="rId3">
            <a:alphaModFix/>
          </a:blip>
          <a:srcRect b="0" l="13427" r="13427" t="0"/>
          <a:stretch/>
        </p:blipFill>
        <p:spPr>
          <a:xfrm>
            <a:off x="8038107" y="1270322"/>
            <a:ext cx="3691613" cy="5046847"/>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Thèm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Dividende">
  <a:themeElements>
    <a:clrScheme name="Dividende">
      <a:dk1>
        <a:srgbClr val="000000"/>
      </a:dk1>
      <a:lt1>
        <a:srgbClr val="FFFFFF"/>
      </a:lt1>
      <a:dk2>
        <a:srgbClr val="3D3D3D"/>
      </a:dk2>
      <a:lt2>
        <a:srgbClr val="EBEBEB"/>
      </a:lt2>
      <a:accent1>
        <a:srgbClr val="4D1434"/>
      </a:accent1>
      <a:accent2>
        <a:srgbClr val="903163"/>
      </a:accent2>
      <a:accent3>
        <a:srgbClr val="B2324B"/>
      </a:accent3>
      <a:accent4>
        <a:srgbClr val="969FA7"/>
      </a:accent4>
      <a:accent5>
        <a:srgbClr val="66B1CE"/>
      </a:accent5>
      <a:accent6>
        <a:srgbClr val="40619D"/>
      </a:accent6>
      <a:hlink>
        <a:srgbClr val="828282"/>
      </a:hlink>
      <a:folHlink>
        <a:srgbClr val="A5A5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2020-11-01T08:34:44Z</dcterms:created>
  <dc:creator>Pauline Buchoux</dc:creator>
</cp:coreProperties>
</file>